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60" r:id="rId4"/>
    <p:sldMasterId id="2147483661" r:id="rId5"/>
  </p:sldMasterIdLst>
  <p:notesMasterIdLst>
    <p:notesMasterId r:id="rId6"/>
  </p:notesMasterIdLst>
  <p:sldIdLst>
    <p:sldId id="256" r:id="rId7"/>
  </p:sldIdLst>
  <p:sldSz cy="27432000" cx="36576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2AAB96F3-6D9C-4ECE-B521-0FC802B1985D}">
  <a:tblStyle styleId="{2AAB96F3-6D9C-4ECE-B521-0FC802B1985D}" styleName="Table_0">
    <a:wholeTbl>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100" u="none" cap="none" strike="noStrike"/>
            </a:lvl1pPr>
            <a:lvl2pPr indent="0" lvl="1" marL="457200" marR="0" rtl="0" algn="l">
              <a:spcBef>
                <a:spcPts val="0"/>
              </a:spcBef>
              <a:buNone/>
              <a:defRPr b="0" i="0" sz="1100" u="none" cap="none" strike="noStrike"/>
            </a:lvl2pPr>
            <a:lvl3pPr indent="0" lvl="2" marL="914400" marR="0" rtl="0" algn="l">
              <a:spcBef>
                <a:spcPts val="0"/>
              </a:spcBef>
              <a:buNone/>
              <a:defRPr b="0" i="0" sz="1100" u="none" cap="none" strike="noStrike"/>
            </a:lvl3pPr>
            <a:lvl4pPr indent="0" lvl="3" marL="1371600" marR="0" rtl="0" algn="l">
              <a:spcBef>
                <a:spcPts val="0"/>
              </a:spcBef>
              <a:buNone/>
              <a:defRPr b="0" i="0" sz="1100" u="none" cap="none" strike="noStrike"/>
            </a:lvl4pPr>
            <a:lvl5pPr indent="0" lvl="4" marL="1828800" marR="0" rtl="0" algn="l">
              <a:spcBef>
                <a:spcPts val="0"/>
              </a:spcBef>
              <a:buNone/>
              <a:defRPr b="0" i="0" sz="1100" u="none" cap="none" strike="noStrike"/>
            </a:lvl5pPr>
            <a:lvl6pPr indent="0" lvl="5" marL="2286000" marR="0" rtl="0" algn="l">
              <a:spcBef>
                <a:spcPts val="0"/>
              </a:spcBef>
              <a:buNone/>
              <a:defRPr b="0" i="0" sz="1100" u="none" cap="none" strike="noStrike"/>
            </a:lvl6pPr>
            <a:lvl7pPr indent="0" lvl="6" marL="2743200" marR="0" rtl="0" algn="l">
              <a:spcBef>
                <a:spcPts val="0"/>
              </a:spcBef>
              <a:buNone/>
              <a:defRPr b="0" i="0" sz="1100" u="none" cap="none" strike="noStrike"/>
            </a:lvl7pPr>
            <a:lvl8pPr indent="0" lvl="7" marL="3200400" marR="0" rtl="0" algn="l">
              <a:spcBef>
                <a:spcPts val="0"/>
              </a:spcBef>
              <a:buNone/>
              <a:defRPr b="0" i="0" sz="1100" u="none" cap="none" strike="noStrike"/>
            </a:lvl8pPr>
            <a:lvl9pPr indent="0" lvl="8" marL="3657600" marR="0" rtl="0" algn="l">
              <a:spcBef>
                <a:spcPts val="0"/>
              </a:spcBef>
              <a:buNone/>
              <a:defRPr b="0" i="0" sz="1100" u="none" cap="none" strike="noStrike"/>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37" name="Shape 13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Font typeface="Arial"/>
              <a:buNone/>
            </a:pPr>
            <a:r>
              <a:t/>
            </a:r>
            <a:endParaRPr b="0" i="0" sz="5800" u="none" cap="none" strike="noStrike">
              <a:solidFill>
                <a:schemeClr val="dk1"/>
              </a:solidFill>
              <a:latin typeface="Calibri"/>
              <a:ea typeface="Calibri"/>
              <a:cs typeface="Calibri"/>
              <a:sym typeface="Calibri"/>
            </a:endParaRPr>
          </a:p>
        </p:txBody>
      </p:sp>
      <p:sp>
        <p:nvSpPr>
          <p:cNvPr id="138" name="Shape 13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tandard 4 columns">
    <p:spTree>
      <p:nvGrpSpPr>
        <p:cNvPr id="42" name="Shape 42"/>
        <p:cNvGrpSpPr/>
        <p:nvPr/>
      </p:nvGrpSpPr>
      <p:grpSpPr>
        <a:xfrm>
          <a:off x="0" y="0"/>
          <a:ext cx="0" cy="0"/>
          <a:chOff x="0" y="0"/>
          <a:chExt cx="0" cy="0"/>
        </a:xfrm>
      </p:grpSpPr>
      <p:sp>
        <p:nvSpPr>
          <p:cNvPr id="43" name="Shape 43"/>
          <p:cNvSpPr txBox="1"/>
          <p:nvPr>
            <p:ph idx="1" type="body"/>
          </p:nvPr>
        </p:nvSpPr>
        <p:spPr>
          <a:xfrm>
            <a:off x="753489" y="5315400"/>
            <a:ext cx="8380677" cy="70530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C3F71"/>
              </a:buClr>
              <a:buFont typeface="Times New Roman"/>
              <a:buNone/>
              <a:defRPr b="0" i="0" sz="1200" u="none" cap="none" strike="noStrike">
                <a:solidFill>
                  <a:srgbClr val="000000"/>
                </a:solidFill>
                <a:latin typeface="Arial"/>
                <a:ea typeface="Arial"/>
                <a:cs typeface="Arial"/>
                <a:sym typeface="Arial"/>
              </a:defRPr>
            </a:lvl1pPr>
            <a:lvl2pPr indent="-482600" lvl="1" marL="12319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482600" lvl="2" marL="17145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533400" lvl="3" marL="2235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381000" lvl="4" marL="2616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44" name="Shape 44"/>
          <p:cNvSpPr txBox="1"/>
          <p:nvPr>
            <p:ph idx="2" type="body"/>
          </p:nvPr>
        </p:nvSpPr>
        <p:spPr>
          <a:xfrm>
            <a:off x="768616" y="4623957"/>
            <a:ext cx="8374061" cy="62837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C3F7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45" name="Shape 45"/>
          <p:cNvSpPr txBox="1"/>
          <p:nvPr>
            <p:ph idx="3" type="body"/>
          </p:nvPr>
        </p:nvSpPr>
        <p:spPr>
          <a:xfrm>
            <a:off x="768614" y="11843760"/>
            <a:ext cx="8375385" cy="62837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C3F7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46" name="Shape 46"/>
          <p:cNvSpPr txBox="1"/>
          <p:nvPr>
            <p:ph idx="4" type="body"/>
          </p:nvPr>
        </p:nvSpPr>
        <p:spPr>
          <a:xfrm>
            <a:off x="9655970" y="5315400"/>
            <a:ext cx="8374061" cy="70530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C3F71"/>
              </a:buClr>
              <a:buFont typeface="Times New Roman"/>
              <a:buNone/>
              <a:defRPr b="0" i="0" sz="1200" u="none" cap="none" strike="noStrike">
                <a:solidFill>
                  <a:srgbClr val="000000"/>
                </a:solidFill>
                <a:latin typeface="Arial"/>
                <a:ea typeface="Arial"/>
                <a:cs typeface="Arial"/>
                <a:sym typeface="Arial"/>
              </a:defRPr>
            </a:lvl1pPr>
            <a:lvl2pPr indent="-482600" lvl="1" marL="12319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482600" lvl="2" marL="17145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533400" lvl="3" marL="2235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381000" lvl="4" marL="2616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47" name="Shape 47"/>
          <p:cNvSpPr txBox="1"/>
          <p:nvPr>
            <p:ph idx="5" type="body"/>
          </p:nvPr>
        </p:nvSpPr>
        <p:spPr>
          <a:xfrm>
            <a:off x="9655971" y="4623957"/>
            <a:ext cx="8374061" cy="62837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C3F7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48" name="Shape 48"/>
          <p:cNvSpPr txBox="1"/>
          <p:nvPr>
            <p:ph idx="6" type="body"/>
          </p:nvPr>
        </p:nvSpPr>
        <p:spPr>
          <a:xfrm>
            <a:off x="18548615" y="5315400"/>
            <a:ext cx="8374061" cy="70530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C3F71"/>
              </a:buClr>
              <a:buFont typeface="Times New Roman"/>
              <a:buNone/>
              <a:defRPr b="0" i="0" sz="1200" u="none" cap="none" strike="noStrike">
                <a:solidFill>
                  <a:srgbClr val="000000"/>
                </a:solidFill>
                <a:latin typeface="Arial"/>
                <a:ea typeface="Arial"/>
                <a:cs typeface="Arial"/>
                <a:sym typeface="Arial"/>
              </a:defRPr>
            </a:lvl1pPr>
            <a:lvl2pPr indent="-482600" lvl="1" marL="12319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482600" lvl="2" marL="17145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533400" lvl="3" marL="2235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381000" lvl="4" marL="2616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49" name="Shape 49"/>
          <p:cNvSpPr txBox="1"/>
          <p:nvPr>
            <p:ph idx="7" type="body"/>
          </p:nvPr>
        </p:nvSpPr>
        <p:spPr>
          <a:xfrm>
            <a:off x="18542000" y="4623957"/>
            <a:ext cx="8381999" cy="62837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C3F7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0" name="Shape 50"/>
          <p:cNvSpPr txBox="1"/>
          <p:nvPr>
            <p:ph idx="8" type="body"/>
          </p:nvPr>
        </p:nvSpPr>
        <p:spPr>
          <a:xfrm>
            <a:off x="27428356" y="4623957"/>
            <a:ext cx="8372514" cy="62837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C3F7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1" name="Shape 51"/>
          <p:cNvSpPr txBox="1"/>
          <p:nvPr>
            <p:ph idx="9" type="body"/>
          </p:nvPr>
        </p:nvSpPr>
        <p:spPr>
          <a:xfrm>
            <a:off x="27428356" y="5315400"/>
            <a:ext cx="8372514" cy="70530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C3F71"/>
              </a:buClr>
              <a:buFont typeface="Times New Roman"/>
              <a:buNone/>
              <a:defRPr b="0" i="0" sz="1200" u="none" cap="none" strike="noStrike">
                <a:solidFill>
                  <a:srgbClr val="000000"/>
                </a:solidFill>
                <a:latin typeface="Arial"/>
                <a:ea typeface="Arial"/>
                <a:cs typeface="Arial"/>
                <a:sym typeface="Arial"/>
              </a:defRPr>
            </a:lvl1pPr>
            <a:lvl2pPr indent="-482600" lvl="1" marL="12319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482600" lvl="2" marL="17145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533400" lvl="3" marL="2235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381000" lvl="4" marL="2616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2" name="Shape 52"/>
          <p:cNvSpPr txBox="1"/>
          <p:nvPr>
            <p:ph idx="13" type="body"/>
          </p:nvPr>
        </p:nvSpPr>
        <p:spPr>
          <a:xfrm>
            <a:off x="27428356" y="11893946"/>
            <a:ext cx="8372514" cy="62837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C3F7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3" name="Shape 53"/>
          <p:cNvSpPr txBox="1"/>
          <p:nvPr>
            <p:ph idx="14" type="body"/>
          </p:nvPr>
        </p:nvSpPr>
        <p:spPr>
          <a:xfrm>
            <a:off x="27428356" y="12509500"/>
            <a:ext cx="8376708" cy="70530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C3F71"/>
              </a:buClr>
              <a:buFont typeface="Times New Roman"/>
              <a:buNone/>
              <a:defRPr b="0" i="0" sz="1200" u="none" cap="none" strike="noStrike">
                <a:solidFill>
                  <a:srgbClr val="000000"/>
                </a:solidFill>
                <a:latin typeface="Arial"/>
                <a:ea typeface="Arial"/>
                <a:cs typeface="Arial"/>
                <a:sym typeface="Arial"/>
              </a:defRPr>
            </a:lvl1pPr>
            <a:lvl2pPr indent="-482600" lvl="1" marL="12319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482600" lvl="2" marL="17145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533400" lvl="3" marL="2235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381000" lvl="4" marL="2616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4" name="Shape 54"/>
          <p:cNvSpPr txBox="1"/>
          <p:nvPr>
            <p:ph idx="15" type="body"/>
          </p:nvPr>
        </p:nvSpPr>
        <p:spPr>
          <a:xfrm>
            <a:off x="27428356" y="21399501"/>
            <a:ext cx="8372514" cy="62837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C3F7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5" name="Shape 55"/>
          <p:cNvSpPr txBox="1"/>
          <p:nvPr>
            <p:ph idx="16" type="body"/>
          </p:nvPr>
        </p:nvSpPr>
        <p:spPr>
          <a:xfrm>
            <a:off x="27428356" y="22027870"/>
            <a:ext cx="8376708" cy="70530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C3F71"/>
              </a:buClr>
              <a:buFont typeface="Times New Roman"/>
              <a:buNone/>
              <a:defRPr b="0" i="0" sz="1200" u="none" cap="none" strike="noStrike">
                <a:solidFill>
                  <a:srgbClr val="000000"/>
                </a:solidFill>
                <a:latin typeface="Arial"/>
                <a:ea typeface="Arial"/>
                <a:cs typeface="Arial"/>
                <a:sym typeface="Arial"/>
              </a:defRPr>
            </a:lvl1pPr>
            <a:lvl2pPr indent="-482600" lvl="1" marL="12319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482600" lvl="2" marL="17145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533400" lvl="3" marL="2235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381000" lvl="4" marL="2616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6" name="Shape 56"/>
          <p:cNvSpPr txBox="1"/>
          <p:nvPr>
            <p:ph idx="17" type="body"/>
          </p:nvPr>
        </p:nvSpPr>
        <p:spPr>
          <a:xfrm>
            <a:off x="753489" y="12459625"/>
            <a:ext cx="8380677" cy="70530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2C3F71"/>
              </a:buClr>
              <a:buFont typeface="Times New Roman"/>
              <a:buNone/>
              <a:defRPr b="0" i="0" sz="1200" u="none" cap="none" strike="noStrike">
                <a:solidFill>
                  <a:srgbClr val="000000"/>
                </a:solidFill>
                <a:latin typeface="Arial"/>
                <a:ea typeface="Arial"/>
                <a:cs typeface="Arial"/>
                <a:sym typeface="Arial"/>
              </a:defRPr>
            </a:lvl1pPr>
            <a:lvl2pPr indent="-482600" lvl="1" marL="12319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482600" lvl="2" marL="17145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533400" lvl="3" marL="2235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381000" lvl="4" marL="2616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7" name="Shape 57"/>
          <p:cNvSpPr txBox="1"/>
          <p:nvPr>
            <p:ph idx="18" type="body"/>
          </p:nvPr>
        </p:nvSpPr>
        <p:spPr>
          <a:xfrm>
            <a:off x="4943826" y="2819955"/>
            <a:ext cx="26665806" cy="1066799"/>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lt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8" name="Shape 58"/>
          <p:cNvSpPr txBox="1"/>
          <p:nvPr>
            <p:ph idx="19" type="body"/>
          </p:nvPr>
        </p:nvSpPr>
        <p:spPr>
          <a:xfrm>
            <a:off x="4943826" y="1753155"/>
            <a:ext cx="26665806" cy="1066799"/>
          </a:xfrm>
          <a:prstGeom prst="rect">
            <a:avLst/>
          </a:prstGeom>
          <a:noFill/>
          <a:ln>
            <a:noFill/>
          </a:ln>
        </p:spPr>
        <p:txBody>
          <a:bodyPr anchorCtr="1" anchor="t" bIns="91425" lIns="91425" rIns="91425" tIns="91425"/>
          <a:lstStyle>
            <a:lvl1pPr indent="0" lvl="0" marL="0" marR="0" rtl="0" algn="ctr">
              <a:lnSpc>
                <a:spcPct val="100000"/>
              </a:lnSpc>
              <a:spcBef>
                <a:spcPts val="0"/>
              </a:spcBef>
              <a:spcAft>
                <a:spcPts val="0"/>
              </a:spcAft>
              <a:buClr>
                <a:schemeClr val="lt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
        <p:nvSpPr>
          <p:cNvPr id="59" name="Shape 59"/>
          <p:cNvSpPr txBox="1"/>
          <p:nvPr>
            <p:ph idx="20" type="body"/>
          </p:nvPr>
        </p:nvSpPr>
        <p:spPr>
          <a:xfrm>
            <a:off x="4943826" y="388177"/>
            <a:ext cx="26665806" cy="1364976"/>
          </a:xfrm>
          <a:prstGeom prst="rect">
            <a:avLst/>
          </a:prstGeom>
          <a:noFill/>
          <a:ln>
            <a:noFill/>
          </a:ln>
        </p:spPr>
        <p:txBody>
          <a:bodyPr anchorCtr="1" anchor="t" bIns="91425" lIns="91425" rIns="91425" tIns="91425"/>
          <a:lstStyle>
            <a:lvl1pPr indent="0" lvl="0" marL="0" marR="0" rtl="0" algn="ctr">
              <a:lnSpc>
                <a:spcPct val="100000"/>
              </a:lnSpc>
              <a:spcBef>
                <a:spcPts val="0"/>
              </a:spcBef>
              <a:spcAft>
                <a:spcPts val="0"/>
              </a:spcAft>
              <a:buClr>
                <a:schemeClr val="lt1"/>
              </a:buClr>
              <a:buFont typeface="Calibri"/>
              <a:buNone/>
              <a:defRPr b="0" i="0" sz="12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Clr>
                <a:srgbClr val="000000"/>
              </a:buClr>
              <a:buFont typeface="Calibri"/>
              <a:buNone/>
              <a:defRPr b="0" i="0" sz="12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27432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32004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3657600" marR="0" rtl="0" algn="l">
              <a:lnSpc>
                <a:spcPct val="100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16" name="Shape 116"/>
        <p:cNvGrpSpPr/>
        <p:nvPr/>
      </p:nvGrpSpPr>
      <p:grpSpPr>
        <a:xfrm>
          <a:off x="0" y="0"/>
          <a:ext cx="0" cy="0"/>
          <a:chOff x="0" y="0"/>
          <a:chExt cx="0" cy="0"/>
        </a:xfrm>
      </p:grpSpPr>
      <p:sp>
        <p:nvSpPr>
          <p:cNvPr id="117" name="Shape 117"/>
          <p:cNvSpPr txBox="1"/>
          <p:nvPr>
            <p:ph type="title"/>
          </p:nvPr>
        </p:nvSpPr>
        <p:spPr>
          <a:xfrm>
            <a:off x="7169152" y="19202400"/>
            <a:ext cx="21945599" cy="2266951"/>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18" name="Shape 118"/>
          <p:cNvSpPr/>
          <p:nvPr>
            <p:ph idx="2" type="pic"/>
          </p:nvPr>
        </p:nvSpPr>
        <p:spPr>
          <a:xfrm>
            <a:off x="7169152" y="2451100"/>
            <a:ext cx="21945599" cy="16459200"/>
          </a:xfrm>
          <a:prstGeom prst="rect">
            <a:avLst/>
          </a:prstGeom>
          <a:noFill/>
          <a:ln>
            <a:noFill/>
          </a:ln>
        </p:spPr>
        <p:txBody>
          <a:bodyPr anchorCtr="0" anchor="ctr" bIns="91425" lIns="91425" rIns="91425" tIns="91425"/>
          <a:lstStyle>
            <a:lvl1pPr lvl="0">
              <a:spcBef>
                <a:spcPts val="0"/>
              </a:spcBef>
              <a:buNone/>
              <a:defRPr/>
            </a:lvl1pPr>
          </a:lstStyle>
          <a:p/>
        </p:txBody>
      </p:sp>
      <p:sp>
        <p:nvSpPr>
          <p:cNvPr id="119" name="Shape 119"/>
          <p:cNvSpPr txBox="1"/>
          <p:nvPr>
            <p:ph idx="1" type="body"/>
          </p:nvPr>
        </p:nvSpPr>
        <p:spPr>
          <a:xfrm>
            <a:off x="7169152" y="21469351"/>
            <a:ext cx="21945599" cy="3219446"/>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9pPr>
          </a:lstStyle>
          <a:p/>
        </p:txBody>
      </p:sp>
      <p:sp>
        <p:nvSpPr>
          <p:cNvPr id="120" name="Shape 120"/>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1" name="Shape 121"/>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2" name="Shape 122"/>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3" name="Shape 123"/>
        <p:cNvGrpSpPr/>
        <p:nvPr/>
      </p:nvGrpSpPr>
      <p:grpSpPr>
        <a:xfrm>
          <a:off x="0" y="0"/>
          <a:ext cx="0" cy="0"/>
          <a:chOff x="0" y="0"/>
          <a:chExt cx="0" cy="0"/>
        </a:xfrm>
      </p:grpSpPr>
      <p:sp>
        <p:nvSpPr>
          <p:cNvPr id="124" name="Shape 124"/>
          <p:cNvSpPr txBox="1"/>
          <p:nvPr>
            <p:ph type="title"/>
          </p:nvPr>
        </p:nvSpPr>
        <p:spPr>
          <a:xfrm>
            <a:off x="1828800" y="1098550"/>
            <a:ext cx="32918400" cy="4572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25" name="Shape 125"/>
          <p:cNvSpPr txBox="1"/>
          <p:nvPr>
            <p:ph idx="1" type="body"/>
          </p:nvPr>
        </p:nvSpPr>
        <p:spPr>
          <a:xfrm rot="5400000">
            <a:off x="9236073" y="-1006472"/>
            <a:ext cx="18103852" cy="32918400"/>
          </a:xfrm>
          <a:prstGeom prst="rect">
            <a:avLst/>
          </a:prstGeom>
          <a:noFill/>
          <a:ln>
            <a:noFill/>
          </a:ln>
        </p:spPr>
        <p:txBody>
          <a:bodyPr anchorCtr="0" anchor="t" bIns="91425" lIns="91425" rIns="91425" tIns="91425"/>
          <a:lstStyle>
            <a:lvl1pPr indent="-469900" lvl="0" marL="1371600" marR="0" rtl="0" algn="l">
              <a:lnSpc>
                <a:spcPct val="100000"/>
              </a:lnSpc>
              <a:spcBef>
                <a:spcPts val="256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224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192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126" name="Shape 126"/>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7" name="Shape 127"/>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28" name="Shape 128"/>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9" name="Shape 129"/>
        <p:cNvGrpSpPr/>
        <p:nvPr/>
      </p:nvGrpSpPr>
      <p:grpSpPr>
        <a:xfrm>
          <a:off x="0" y="0"/>
          <a:ext cx="0" cy="0"/>
          <a:chOff x="0" y="0"/>
          <a:chExt cx="0" cy="0"/>
        </a:xfrm>
      </p:grpSpPr>
      <p:sp>
        <p:nvSpPr>
          <p:cNvPr id="130" name="Shape 130"/>
          <p:cNvSpPr txBox="1"/>
          <p:nvPr>
            <p:ph type="title"/>
          </p:nvPr>
        </p:nvSpPr>
        <p:spPr>
          <a:xfrm rot="5400000">
            <a:off x="75717399" y="34747199"/>
            <a:ext cx="93624401" cy="329184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31" name="Shape 131"/>
          <p:cNvSpPr txBox="1"/>
          <p:nvPr>
            <p:ph idx="1" type="body"/>
          </p:nvPr>
        </p:nvSpPr>
        <p:spPr>
          <a:xfrm rot="5400000">
            <a:off x="9575801" y="2133601"/>
            <a:ext cx="93624401" cy="98145595"/>
          </a:xfrm>
          <a:prstGeom prst="rect">
            <a:avLst/>
          </a:prstGeom>
          <a:noFill/>
          <a:ln>
            <a:noFill/>
          </a:ln>
        </p:spPr>
        <p:txBody>
          <a:bodyPr anchorCtr="0" anchor="t" bIns="91425" lIns="91425" rIns="91425" tIns="91425"/>
          <a:lstStyle>
            <a:lvl1pPr indent="-469900" lvl="0" marL="1371600" marR="0" rtl="0" algn="l">
              <a:lnSpc>
                <a:spcPct val="100000"/>
              </a:lnSpc>
              <a:spcBef>
                <a:spcPts val="256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224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192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132" name="Shape 132"/>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3" name="Shape 133"/>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34" name="Shape 134"/>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6" name="Shape 66"/>
        <p:cNvGrpSpPr/>
        <p:nvPr/>
      </p:nvGrpSpPr>
      <p:grpSpPr>
        <a:xfrm>
          <a:off x="0" y="0"/>
          <a:ext cx="0" cy="0"/>
          <a:chOff x="0" y="0"/>
          <a:chExt cx="0" cy="0"/>
        </a:xfrm>
      </p:grpSpPr>
      <p:sp>
        <p:nvSpPr>
          <p:cNvPr id="67" name="Shape 67"/>
          <p:cNvSpPr txBox="1"/>
          <p:nvPr>
            <p:ph type="ctrTitle"/>
          </p:nvPr>
        </p:nvSpPr>
        <p:spPr>
          <a:xfrm>
            <a:off x="2743200" y="8521702"/>
            <a:ext cx="31089600" cy="5880099"/>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68" name="Shape 68"/>
          <p:cNvSpPr txBox="1"/>
          <p:nvPr>
            <p:ph idx="1" type="subTitle"/>
          </p:nvPr>
        </p:nvSpPr>
        <p:spPr>
          <a:xfrm>
            <a:off x="5486400" y="15544800"/>
            <a:ext cx="25603199" cy="7010400"/>
          </a:xfrm>
          <a:prstGeom prst="rect">
            <a:avLst/>
          </a:prstGeom>
          <a:noFill/>
          <a:ln>
            <a:noFill/>
          </a:ln>
        </p:spPr>
        <p:txBody>
          <a:bodyPr anchorCtr="0" anchor="t" bIns="91425" lIns="91425" rIns="91425" tIns="91425"/>
          <a:lstStyle>
            <a:lvl1pPr indent="0" lvl="0" marL="0" marR="0" rtl="0" algn="ctr">
              <a:lnSpc>
                <a:spcPct val="100000"/>
              </a:lnSpc>
              <a:spcBef>
                <a:spcPts val="256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1pPr>
            <a:lvl2pPr indent="0" lvl="1" marL="1828800" marR="0" rtl="0" algn="ctr">
              <a:lnSpc>
                <a:spcPct val="100000"/>
              </a:lnSpc>
              <a:spcBef>
                <a:spcPts val="224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2pPr>
            <a:lvl3pPr indent="0" lvl="2" marL="3657600" marR="0" rtl="0" algn="ctr">
              <a:lnSpc>
                <a:spcPct val="100000"/>
              </a:lnSpc>
              <a:spcBef>
                <a:spcPts val="192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3pPr>
            <a:lvl4pPr indent="0" lvl="3" marL="5486400" marR="0" rtl="0" algn="ctr">
              <a:lnSpc>
                <a:spcPct val="100000"/>
              </a:lnSpc>
              <a:spcBef>
                <a:spcPts val="160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4pPr>
            <a:lvl5pPr indent="0" lvl="4" marL="7315200" marR="0" rtl="0" algn="ctr">
              <a:lnSpc>
                <a:spcPct val="100000"/>
              </a:lnSpc>
              <a:spcBef>
                <a:spcPts val="160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5pPr>
            <a:lvl6pPr indent="0" lvl="5" marL="9144000" marR="0" rtl="0" algn="ctr">
              <a:lnSpc>
                <a:spcPct val="100000"/>
              </a:lnSpc>
              <a:spcBef>
                <a:spcPts val="160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6pPr>
            <a:lvl7pPr indent="0" lvl="6" marL="10972800" marR="0" rtl="0" algn="ctr">
              <a:lnSpc>
                <a:spcPct val="100000"/>
              </a:lnSpc>
              <a:spcBef>
                <a:spcPts val="160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7pPr>
            <a:lvl8pPr indent="0" lvl="7" marL="12801600" marR="0" rtl="0" algn="ctr">
              <a:lnSpc>
                <a:spcPct val="100000"/>
              </a:lnSpc>
              <a:spcBef>
                <a:spcPts val="160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8pPr>
            <a:lvl9pPr indent="0" lvl="8" marL="14630400" marR="0" rtl="0" algn="ctr">
              <a:lnSpc>
                <a:spcPct val="100000"/>
              </a:lnSpc>
              <a:spcBef>
                <a:spcPts val="1600"/>
              </a:spcBef>
              <a:spcAft>
                <a:spcPts val="0"/>
              </a:spcAft>
              <a:buClr>
                <a:srgbClr val="888888"/>
              </a:buClr>
              <a:buFont typeface="Arial"/>
              <a:buNone/>
              <a:defRPr b="0" i="0" sz="1400" u="none" cap="none" strike="noStrike">
                <a:solidFill>
                  <a:srgbClr val="000000"/>
                </a:solidFill>
                <a:latin typeface="Arial"/>
                <a:ea typeface="Arial"/>
                <a:cs typeface="Arial"/>
                <a:sym typeface="Arial"/>
              </a:defRPr>
            </a:lvl9pPr>
          </a:lstStyle>
          <a:p/>
        </p:txBody>
      </p:sp>
      <p:sp>
        <p:nvSpPr>
          <p:cNvPr id="69" name="Shape 69"/>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0" name="Shape 70"/>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1" name="Shape 71"/>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72" name="Shape 72"/>
        <p:cNvGrpSpPr/>
        <p:nvPr/>
      </p:nvGrpSpPr>
      <p:grpSpPr>
        <a:xfrm>
          <a:off x="0" y="0"/>
          <a:ext cx="0" cy="0"/>
          <a:chOff x="0" y="0"/>
          <a:chExt cx="0" cy="0"/>
        </a:xfrm>
      </p:grpSpPr>
      <p:sp>
        <p:nvSpPr>
          <p:cNvPr id="73" name="Shape 73"/>
          <p:cNvSpPr txBox="1"/>
          <p:nvPr>
            <p:ph type="title"/>
          </p:nvPr>
        </p:nvSpPr>
        <p:spPr>
          <a:xfrm>
            <a:off x="1828800" y="1098550"/>
            <a:ext cx="32918400" cy="4572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74" name="Shape 74"/>
          <p:cNvSpPr txBox="1"/>
          <p:nvPr>
            <p:ph idx="1" type="body"/>
          </p:nvPr>
        </p:nvSpPr>
        <p:spPr>
          <a:xfrm>
            <a:off x="1828800" y="6400801"/>
            <a:ext cx="32918400" cy="18103852"/>
          </a:xfrm>
          <a:prstGeom prst="rect">
            <a:avLst/>
          </a:prstGeom>
          <a:noFill/>
          <a:ln>
            <a:noFill/>
          </a:ln>
        </p:spPr>
        <p:txBody>
          <a:bodyPr anchorCtr="0" anchor="t" bIns="91425" lIns="91425" rIns="91425" tIns="91425"/>
          <a:lstStyle>
            <a:lvl1pPr indent="-469900" lvl="0" marL="1371600" marR="0" rtl="0" algn="l">
              <a:lnSpc>
                <a:spcPct val="100000"/>
              </a:lnSpc>
              <a:spcBef>
                <a:spcPts val="256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224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192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75" name="Shape 75"/>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6" name="Shape 76"/>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77" name="Shape 77"/>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8" name="Shape 78"/>
        <p:cNvGrpSpPr/>
        <p:nvPr/>
      </p:nvGrpSpPr>
      <p:grpSpPr>
        <a:xfrm>
          <a:off x="0" y="0"/>
          <a:ext cx="0" cy="0"/>
          <a:chOff x="0" y="0"/>
          <a:chExt cx="0" cy="0"/>
        </a:xfrm>
      </p:grpSpPr>
      <p:sp>
        <p:nvSpPr>
          <p:cNvPr id="79" name="Shape 79"/>
          <p:cNvSpPr txBox="1"/>
          <p:nvPr>
            <p:ph type="title"/>
          </p:nvPr>
        </p:nvSpPr>
        <p:spPr>
          <a:xfrm>
            <a:off x="2889250" y="17627601"/>
            <a:ext cx="31089600" cy="54483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80" name="Shape 80"/>
          <p:cNvSpPr txBox="1"/>
          <p:nvPr>
            <p:ph idx="1" type="body"/>
          </p:nvPr>
        </p:nvSpPr>
        <p:spPr>
          <a:xfrm>
            <a:off x="2889250" y="11626853"/>
            <a:ext cx="31089600" cy="60007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888888"/>
              </a:buClr>
              <a:buFont typeface="Calibri"/>
              <a:buNone/>
              <a:defRPr b="0" i="0" sz="1400" u="none" cap="none" strike="noStrike">
                <a:solidFill>
                  <a:srgbClr val="000000"/>
                </a:solidFill>
                <a:latin typeface="Arial"/>
                <a:ea typeface="Arial"/>
                <a:cs typeface="Arial"/>
                <a:sym typeface="Arial"/>
              </a:defRPr>
            </a:lvl9pPr>
          </a:lstStyle>
          <a:p/>
        </p:txBody>
      </p:sp>
      <p:sp>
        <p:nvSpPr>
          <p:cNvPr id="81" name="Shape 81"/>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2" name="Shape 82"/>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3" name="Shape 83"/>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84" name="Shape 84"/>
        <p:cNvGrpSpPr/>
        <p:nvPr/>
      </p:nvGrpSpPr>
      <p:grpSpPr>
        <a:xfrm>
          <a:off x="0" y="0"/>
          <a:ext cx="0" cy="0"/>
          <a:chOff x="0" y="0"/>
          <a:chExt cx="0" cy="0"/>
        </a:xfrm>
      </p:grpSpPr>
      <p:sp>
        <p:nvSpPr>
          <p:cNvPr id="85" name="Shape 85"/>
          <p:cNvSpPr txBox="1"/>
          <p:nvPr>
            <p:ph type="title"/>
          </p:nvPr>
        </p:nvSpPr>
        <p:spPr>
          <a:xfrm>
            <a:off x="1828800" y="1098550"/>
            <a:ext cx="32918400" cy="4572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86" name="Shape 86"/>
          <p:cNvSpPr txBox="1"/>
          <p:nvPr>
            <p:ph idx="1" type="body"/>
          </p:nvPr>
        </p:nvSpPr>
        <p:spPr>
          <a:xfrm>
            <a:off x="7315200" y="25603200"/>
            <a:ext cx="65531999" cy="72415397"/>
          </a:xfrm>
          <a:prstGeom prst="rect">
            <a:avLst/>
          </a:prstGeom>
          <a:noFill/>
          <a:ln>
            <a:noFill/>
          </a:ln>
        </p:spPr>
        <p:txBody>
          <a:bodyPr anchorCtr="0" anchor="t" bIns="91425" lIns="91425" rIns="91425" tIns="91425"/>
          <a:lstStyle>
            <a:lvl1pPr indent="-469900" lvl="0" marL="1371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87" name="Shape 87"/>
          <p:cNvSpPr txBox="1"/>
          <p:nvPr>
            <p:ph idx="2" type="body"/>
          </p:nvPr>
        </p:nvSpPr>
        <p:spPr>
          <a:xfrm>
            <a:off x="73456800" y="25603200"/>
            <a:ext cx="65531999" cy="72415397"/>
          </a:xfrm>
          <a:prstGeom prst="rect">
            <a:avLst/>
          </a:prstGeom>
          <a:noFill/>
          <a:ln>
            <a:noFill/>
          </a:ln>
        </p:spPr>
        <p:txBody>
          <a:bodyPr anchorCtr="0" anchor="t" bIns="91425" lIns="91425" rIns="91425" tIns="91425"/>
          <a:lstStyle>
            <a:lvl1pPr indent="-469900" lvl="0" marL="1371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88" name="Shape 88"/>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89" name="Shape 89"/>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0" name="Shape 90"/>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91" name="Shape 91"/>
        <p:cNvGrpSpPr/>
        <p:nvPr/>
      </p:nvGrpSpPr>
      <p:grpSpPr>
        <a:xfrm>
          <a:off x="0" y="0"/>
          <a:ext cx="0" cy="0"/>
          <a:chOff x="0" y="0"/>
          <a:chExt cx="0" cy="0"/>
        </a:xfrm>
      </p:grpSpPr>
      <p:sp>
        <p:nvSpPr>
          <p:cNvPr id="92" name="Shape 92"/>
          <p:cNvSpPr txBox="1"/>
          <p:nvPr>
            <p:ph type="title"/>
          </p:nvPr>
        </p:nvSpPr>
        <p:spPr>
          <a:xfrm>
            <a:off x="1828800" y="1098550"/>
            <a:ext cx="32918400" cy="4572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93" name="Shape 93"/>
          <p:cNvSpPr txBox="1"/>
          <p:nvPr>
            <p:ph idx="1" type="body"/>
          </p:nvPr>
        </p:nvSpPr>
        <p:spPr>
          <a:xfrm>
            <a:off x="1828800" y="6140451"/>
            <a:ext cx="16160751" cy="2559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9pPr>
          </a:lstStyle>
          <a:p/>
        </p:txBody>
      </p:sp>
      <p:sp>
        <p:nvSpPr>
          <p:cNvPr id="94" name="Shape 94"/>
          <p:cNvSpPr txBox="1"/>
          <p:nvPr>
            <p:ph idx="2" type="body"/>
          </p:nvPr>
        </p:nvSpPr>
        <p:spPr>
          <a:xfrm>
            <a:off x="1828800" y="8699500"/>
            <a:ext cx="16160751" cy="15805150"/>
          </a:xfrm>
          <a:prstGeom prst="rect">
            <a:avLst/>
          </a:prstGeom>
          <a:noFill/>
          <a:ln>
            <a:noFill/>
          </a:ln>
        </p:spPr>
        <p:txBody>
          <a:bodyPr anchorCtr="0" anchor="t" bIns="91425" lIns="91425" rIns="91425" tIns="91425"/>
          <a:lstStyle>
            <a:lvl1pPr indent="-469900" lvl="0" marL="1371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95" name="Shape 95"/>
          <p:cNvSpPr txBox="1"/>
          <p:nvPr>
            <p:ph idx="3" type="body"/>
          </p:nvPr>
        </p:nvSpPr>
        <p:spPr>
          <a:xfrm>
            <a:off x="18580101" y="6140451"/>
            <a:ext cx="16167098" cy="2559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9pPr>
          </a:lstStyle>
          <a:p/>
        </p:txBody>
      </p:sp>
      <p:sp>
        <p:nvSpPr>
          <p:cNvPr id="96" name="Shape 96"/>
          <p:cNvSpPr txBox="1"/>
          <p:nvPr>
            <p:ph idx="4" type="body"/>
          </p:nvPr>
        </p:nvSpPr>
        <p:spPr>
          <a:xfrm>
            <a:off x="18580101" y="8699500"/>
            <a:ext cx="16167098" cy="15805150"/>
          </a:xfrm>
          <a:prstGeom prst="rect">
            <a:avLst/>
          </a:prstGeom>
          <a:noFill/>
          <a:ln>
            <a:noFill/>
          </a:ln>
        </p:spPr>
        <p:txBody>
          <a:bodyPr anchorCtr="0" anchor="t" bIns="91425" lIns="91425" rIns="91425" tIns="91425"/>
          <a:lstStyle>
            <a:lvl1pPr indent="-469900" lvl="0" marL="1371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97" name="Shape 97"/>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8" name="Shape 98"/>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99" name="Shape 99"/>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00" name="Shape 100"/>
        <p:cNvGrpSpPr/>
        <p:nvPr/>
      </p:nvGrpSpPr>
      <p:grpSpPr>
        <a:xfrm>
          <a:off x="0" y="0"/>
          <a:ext cx="0" cy="0"/>
          <a:chOff x="0" y="0"/>
          <a:chExt cx="0" cy="0"/>
        </a:xfrm>
      </p:grpSpPr>
      <p:sp>
        <p:nvSpPr>
          <p:cNvPr id="101" name="Shape 101"/>
          <p:cNvSpPr txBox="1"/>
          <p:nvPr>
            <p:ph type="title"/>
          </p:nvPr>
        </p:nvSpPr>
        <p:spPr>
          <a:xfrm>
            <a:off x="1828800" y="1098550"/>
            <a:ext cx="32918400" cy="4572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02" name="Shape 102"/>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3" name="Shape 103"/>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4" name="Shape 104"/>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5" name="Shape 105"/>
        <p:cNvGrpSpPr/>
        <p:nvPr/>
      </p:nvGrpSpPr>
      <p:grpSpPr>
        <a:xfrm>
          <a:off x="0" y="0"/>
          <a:ext cx="0" cy="0"/>
          <a:chOff x="0" y="0"/>
          <a:chExt cx="0" cy="0"/>
        </a:xfrm>
      </p:grpSpPr>
      <p:sp>
        <p:nvSpPr>
          <p:cNvPr id="106" name="Shape 106"/>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7" name="Shape 107"/>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08" name="Shape 108"/>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09" name="Shape 109"/>
        <p:cNvGrpSpPr/>
        <p:nvPr/>
      </p:nvGrpSpPr>
      <p:grpSpPr>
        <a:xfrm>
          <a:off x="0" y="0"/>
          <a:ext cx="0" cy="0"/>
          <a:chOff x="0" y="0"/>
          <a:chExt cx="0" cy="0"/>
        </a:xfrm>
      </p:grpSpPr>
      <p:sp>
        <p:nvSpPr>
          <p:cNvPr id="110" name="Shape 110"/>
          <p:cNvSpPr txBox="1"/>
          <p:nvPr>
            <p:ph type="title"/>
          </p:nvPr>
        </p:nvSpPr>
        <p:spPr>
          <a:xfrm>
            <a:off x="1828800" y="1092200"/>
            <a:ext cx="12033252" cy="464819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111" name="Shape 111"/>
          <p:cNvSpPr txBox="1"/>
          <p:nvPr>
            <p:ph idx="1" type="body"/>
          </p:nvPr>
        </p:nvSpPr>
        <p:spPr>
          <a:xfrm>
            <a:off x="14300200" y="1092200"/>
            <a:ext cx="20447000" cy="23412450"/>
          </a:xfrm>
          <a:prstGeom prst="rect">
            <a:avLst/>
          </a:prstGeom>
          <a:noFill/>
          <a:ln>
            <a:noFill/>
          </a:ln>
        </p:spPr>
        <p:txBody>
          <a:bodyPr anchorCtr="0" anchor="t" bIns="91425" lIns="91425" rIns="91425" tIns="91425"/>
          <a:lstStyle>
            <a:lvl1pPr indent="-469900" lvl="0" marL="1371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112" name="Shape 112"/>
          <p:cNvSpPr txBox="1"/>
          <p:nvPr>
            <p:ph idx="2" type="body"/>
          </p:nvPr>
        </p:nvSpPr>
        <p:spPr>
          <a:xfrm>
            <a:off x="1828800" y="5740401"/>
            <a:ext cx="12033252" cy="18764252"/>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9pPr>
          </a:lstStyle>
          <a:p/>
        </p:txBody>
      </p:sp>
      <p:sp>
        <p:nvSpPr>
          <p:cNvPr id="113" name="Shape 113"/>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4" name="Shape 114"/>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115" name="Shape 115"/>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05.png"/><Relationship Id="rId2" Type="http://schemas.openxmlformats.org/officeDocument/2006/relationships/image" Target="../media/image02.png"/><Relationship Id="rId3" Type="http://schemas.openxmlformats.org/officeDocument/2006/relationships/image" Target="../media/image04.png"/><Relationship Id="rId4" Type="http://schemas.openxmlformats.org/officeDocument/2006/relationships/image" Target="../media/image08.png"/><Relationship Id="rId11" Type="http://schemas.openxmlformats.org/officeDocument/2006/relationships/slideLayout" Target="../slideLayouts/slideLayout1.xml"/><Relationship Id="rId10" Type="http://schemas.openxmlformats.org/officeDocument/2006/relationships/image" Target="../media/image13.jpg"/><Relationship Id="rId12" Type="http://schemas.openxmlformats.org/officeDocument/2006/relationships/theme" Target="../theme/theme2.xml"/><Relationship Id="rId9" Type="http://schemas.openxmlformats.org/officeDocument/2006/relationships/image" Target="../media/image00.png"/><Relationship Id="rId5" Type="http://schemas.openxmlformats.org/officeDocument/2006/relationships/image" Target="../media/image01.png"/><Relationship Id="rId6" Type="http://schemas.openxmlformats.org/officeDocument/2006/relationships/image" Target="../media/image06.png"/><Relationship Id="rId7" Type="http://schemas.openxmlformats.org/officeDocument/2006/relationships/image" Target="../media/image07.png"/><Relationship Id="rId8" Type="http://schemas.openxmlformats.org/officeDocument/2006/relationships/image" Target="../media/image03.png"/></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12" Type="http://schemas.openxmlformats.org/officeDocument/2006/relationships/theme" Target="../theme/theme1.xml"/><Relationship Id="rId9" Type="http://schemas.openxmlformats.org/officeDocument/2006/relationships/slideLayout" Target="../slideLayouts/slideLayout10.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rgbClr val="2C3F71"/>
            </a:gs>
            <a:gs pos="34000">
              <a:srgbClr val="B3BBC9"/>
            </a:gs>
            <a:gs pos="100000">
              <a:srgbClr val="E1E7F4"/>
            </a:gs>
          </a:gsLst>
          <a:lin ang="16200000" scaled="0"/>
        </a:gradFill>
      </p:bgPr>
    </p:bg>
    <p:spTree>
      <p:nvGrpSpPr>
        <p:cNvPr id="5" name="Shape 5"/>
        <p:cNvGrpSpPr/>
        <p:nvPr/>
      </p:nvGrpSpPr>
      <p:grpSpPr>
        <a:xfrm>
          <a:off x="0" y="0"/>
          <a:ext cx="0" cy="0"/>
          <a:chOff x="0" y="0"/>
          <a:chExt cx="0" cy="0"/>
        </a:xfrm>
      </p:grpSpPr>
      <p:sp>
        <p:nvSpPr>
          <p:cNvPr id="6" name="Shape 6"/>
          <p:cNvSpPr/>
          <p:nvPr/>
        </p:nvSpPr>
        <p:spPr>
          <a:xfrm>
            <a:off x="0" y="0"/>
            <a:ext cx="36575998" cy="4000500"/>
          </a:xfrm>
          <a:prstGeom prst="rect">
            <a:avLst/>
          </a:prstGeom>
          <a:solidFill>
            <a:srgbClr val="425EA9"/>
          </a:solidFill>
          <a:ln cap="flat" cmpd="sng" w="9525">
            <a:solidFill>
              <a:schemeClr val="dk1"/>
            </a:solidFill>
            <a:prstDash val="solid"/>
            <a:miter/>
            <a:headEnd len="med" w="med" type="none"/>
            <a:tailEnd len="med" w="med" type="none"/>
          </a:ln>
        </p:spPr>
        <p:txBody>
          <a:bodyPr anchorCtr="0" anchor="ctr" bIns="38075" lIns="76200" rIns="76200" tIns="38075">
            <a:noAutofit/>
          </a:bodyPr>
          <a:lstStyle/>
          <a:p>
            <a:pPr indent="0" lvl="0" marL="0" marR="0" rtl="0" algn="l">
              <a:lnSpc>
                <a:spcPct val="100000"/>
              </a:lnSpc>
              <a:spcBef>
                <a:spcPts val="0"/>
              </a:spcBef>
              <a:spcAft>
                <a:spcPts val="0"/>
              </a:spcAft>
              <a:buClr>
                <a:srgbClr val="000000"/>
              </a:buClr>
              <a:buFont typeface="Arial"/>
              <a:buNone/>
            </a:pPr>
            <a:r>
              <a:t/>
            </a:r>
            <a:endParaRPr b="0" i="0" sz="7200" u="none" cap="none" strike="noStrike">
              <a:solidFill>
                <a:schemeClr val="dk1"/>
              </a:solidFill>
              <a:latin typeface="Calibri"/>
              <a:ea typeface="Calibri"/>
              <a:cs typeface="Calibri"/>
              <a:sym typeface="Calibri"/>
            </a:endParaRPr>
          </a:p>
        </p:txBody>
      </p:sp>
      <p:sp>
        <p:nvSpPr>
          <p:cNvPr id="7" name="Shape 7"/>
          <p:cNvSpPr/>
          <p:nvPr/>
        </p:nvSpPr>
        <p:spPr>
          <a:xfrm>
            <a:off x="0" y="4000500"/>
            <a:ext cx="36575998" cy="38098"/>
          </a:xfrm>
          <a:prstGeom prst="rect">
            <a:avLst/>
          </a:prstGeom>
          <a:solidFill>
            <a:srgbClr val="2C3F71"/>
          </a:solidFill>
          <a:ln cap="flat" cmpd="sng" w="152400">
            <a:solidFill>
              <a:srgbClr val="2C3F71"/>
            </a:solidFill>
            <a:prstDash val="solid"/>
            <a:miter/>
            <a:headEnd len="med" w="med" type="none"/>
            <a:tailEnd len="med" w="med" type="none"/>
          </a:ln>
        </p:spPr>
        <p:txBody>
          <a:bodyPr anchorCtr="0" anchor="ctr" bIns="38075" lIns="76200" rIns="76200" tIns="38075">
            <a:noAutofit/>
          </a:bodyPr>
          <a:lstStyle/>
          <a:p>
            <a:pPr indent="0" lvl="0" marL="0" marR="0" rtl="0" algn="l">
              <a:lnSpc>
                <a:spcPct val="100000"/>
              </a:lnSpc>
              <a:spcBef>
                <a:spcPts val="0"/>
              </a:spcBef>
              <a:spcAft>
                <a:spcPts val="0"/>
              </a:spcAft>
              <a:buClr>
                <a:srgbClr val="000000"/>
              </a:buClr>
              <a:buFont typeface="Arial"/>
              <a:buNone/>
            </a:pPr>
            <a:r>
              <a:t/>
            </a:r>
            <a:endParaRPr b="0" i="0" sz="7200" u="none" cap="none" strike="noStrike">
              <a:solidFill>
                <a:schemeClr val="dk1"/>
              </a:solidFill>
              <a:latin typeface="Calibri"/>
              <a:ea typeface="Calibri"/>
              <a:cs typeface="Calibri"/>
              <a:sym typeface="Calibri"/>
            </a:endParaRPr>
          </a:p>
        </p:txBody>
      </p:sp>
      <p:sp>
        <p:nvSpPr>
          <p:cNvPr id="8" name="Shape 8"/>
          <p:cNvSpPr txBox="1"/>
          <p:nvPr/>
        </p:nvSpPr>
        <p:spPr>
          <a:xfrm>
            <a:off x="1306087" y="26929775"/>
            <a:ext cx="2095499" cy="280681"/>
          </a:xfrm>
          <a:prstGeom prst="rect">
            <a:avLst/>
          </a:prstGeom>
          <a:noFill/>
          <a:ln cap="flat" cmpd="sng" w="9525">
            <a:solidFill>
              <a:srgbClr val="2C3F71"/>
            </a:solidFill>
            <a:prstDash val="solid"/>
            <a:miter/>
            <a:headEnd len="med" w="med" type="none"/>
            <a:tailEnd len="med" w="med" type="none"/>
          </a:ln>
        </p:spPr>
        <p:txBody>
          <a:bodyPr anchorCtr="0" anchor="t" bIns="38000" lIns="76050" rIns="76050" tIns="38000">
            <a:noAutofit/>
          </a:bodyPr>
          <a:lstStyle/>
          <a:p>
            <a:pPr indent="0" lvl="0" marL="0" marR="0" rtl="0" algn="l">
              <a:lnSpc>
                <a:spcPct val="75000"/>
              </a:lnSpc>
              <a:spcBef>
                <a:spcPts val="0"/>
              </a:spcBef>
              <a:spcAft>
                <a:spcPts val="0"/>
              </a:spcAft>
              <a:buClr>
                <a:srgbClr val="BFBFBF"/>
              </a:buClr>
              <a:buSzPct val="25000"/>
              <a:buFont typeface="Arial"/>
              <a:buNone/>
            </a:pPr>
            <a:r>
              <a:rPr b="1" i="0" lang="en-US" sz="400" u="none" cap="none" strike="noStrike">
                <a:solidFill>
                  <a:srgbClr val="BFBFBF"/>
                </a:solidFill>
                <a:latin typeface="Arial"/>
                <a:ea typeface="Arial"/>
                <a:cs typeface="Arial"/>
                <a:sym typeface="Arial"/>
              </a:rPr>
              <a:t>RESEARCH POSTER PRESENTATION DESIGN © 2012</a:t>
            </a:r>
          </a:p>
          <a:p>
            <a:pPr indent="0" lvl="0" marL="0" marR="0" rtl="0" algn="l">
              <a:lnSpc>
                <a:spcPct val="75000"/>
              </a:lnSpc>
              <a:spcBef>
                <a:spcPts val="500"/>
              </a:spcBef>
              <a:spcAft>
                <a:spcPts val="0"/>
              </a:spcAft>
              <a:buClr>
                <a:srgbClr val="BFBFBF"/>
              </a:buClr>
              <a:buSzPct val="25000"/>
              <a:buFont typeface="Arial"/>
              <a:buNone/>
            </a:pPr>
            <a:r>
              <a:rPr b="1" i="0" lang="en-US" sz="900" u="none" cap="none" strike="noStrike">
                <a:solidFill>
                  <a:srgbClr val="BFBFBF"/>
                </a:solidFill>
                <a:latin typeface="Arial"/>
                <a:ea typeface="Arial"/>
                <a:cs typeface="Arial"/>
                <a:sym typeface="Arial"/>
              </a:rPr>
              <a:t>www.PosterPresentations.com</a:t>
            </a:r>
          </a:p>
        </p:txBody>
      </p:sp>
      <p:sp>
        <p:nvSpPr>
          <p:cNvPr id="9" name="Shape 9"/>
          <p:cNvSpPr/>
          <p:nvPr/>
        </p:nvSpPr>
        <p:spPr>
          <a:xfrm>
            <a:off x="768614" y="4562619"/>
            <a:ext cx="8381999" cy="22280562"/>
          </a:xfrm>
          <a:prstGeom prst="roundRect">
            <a:avLst>
              <a:gd fmla="val 9229" name="adj"/>
            </a:avLst>
          </a:prstGeom>
          <a:gradFill>
            <a:gsLst>
              <a:gs pos="0">
                <a:srgbClr val="CDD2DE"/>
              </a:gs>
              <a:gs pos="100000">
                <a:srgbClr val="F3F5FA"/>
              </a:gs>
            </a:gsLst>
            <a:lin ang="16200000" scaled="0"/>
          </a:gradFill>
          <a:ln cap="flat" cmpd="sng" w="25400">
            <a:solidFill>
              <a:srgbClr val="2C3F71">
                <a:alpha val="57254"/>
              </a:srgbClr>
            </a:solidFill>
            <a:prstDash val="solid"/>
            <a:round/>
            <a:headEnd len="med" w="med" type="none"/>
            <a:tailEnd len="med" w="med" type="none"/>
          </a:ln>
        </p:spPr>
        <p:txBody>
          <a:bodyPr anchorCtr="0" anchor="ctr" bIns="38075" lIns="76200" rIns="76200" tIns="38075">
            <a:noAutofit/>
          </a:bodyPr>
          <a:lstStyle/>
          <a:p>
            <a:pPr indent="0" lvl="0" marL="0" marR="0" rtl="0" algn="ctr">
              <a:lnSpc>
                <a:spcPct val="100000"/>
              </a:lnSpc>
              <a:spcBef>
                <a:spcPts val="0"/>
              </a:spcBef>
              <a:spcAft>
                <a:spcPts val="0"/>
              </a:spcAft>
              <a:buClr>
                <a:srgbClr val="000000"/>
              </a:buClr>
              <a:buFont typeface="Arial"/>
              <a:buNone/>
            </a:pPr>
            <a:r>
              <a:t/>
            </a:r>
            <a:endParaRPr b="0" i="0" sz="7200" u="none" cap="none" strike="noStrike">
              <a:solidFill>
                <a:schemeClr val="lt1"/>
              </a:solidFill>
              <a:latin typeface="Calibri"/>
              <a:ea typeface="Calibri"/>
              <a:cs typeface="Calibri"/>
              <a:sym typeface="Calibri"/>
            </a:endParaRPr>
          </a:p>
        </p:txBody>
      </p:sp>
      <p:sp>
        <p:nvSpPr>
          <p:cNvPr id="10" name="Shape 10"/>
          <p:cNvSpPr/>
          <p:nvPr/>
        </p:nvSpPr>
        <p:spPr>
          <a:xfrm>
            <a:off x="9656410" y="4562619"/>
            <a:ext cx="8381999" cy="22280562"/>
          </a:xfrm>
          <a:prstGeom prst="roundRect">
            <a:avLst>
              <a:gd fmla="val 9229" name="adj"/>
            </a:avLst>
          </a:prstGeom>
          <a:gradFill>
            <a:gsLst>
              <a:gs pos="0">
                <a:srgbClr val="CDD2DE"/>
              </a:gs>
              <a:gs pos="100000">
                <a:srgbClr val="F3F5FA"/>
              </a:gs>
            </a:gsLst>
            <a:lin ang="16200000" scaled="0"/>
          </a:gradFill>
          <a:ln cap="flat" cmpd="sng" w="25400">
            <a:solidFill>
              <a:srgbClr val="2C3F71">
                <a:alpha val="57254"/>
              </a:srgbClr>
            </a:solidFill>
            <a:prstDash val="solid"/>
            <a:round/>
            <a:headEnd len="med" w="med" type="none"/>
            <a:tailEnd len="med" w="med" type="none"/>
          </a:ln>
        </p:spPr>
        <p:txBody>
          <a:bodyPr anchorCtr="0" anchor="ctr" bIns="38075" lIns="76200" rIns="76200" tIns="38075">
            <a:noAutofit/>
          </a:bodyPr>
          <a:lstStyle/>
          <a:p>
            <a:pPr indent="0" lvl="0" marL="0" marR="0" rtl="0" algn="ctr">
              <a:lnSpc>
                <a:spcPct val="100000"/>
              </a:lnSpc>
              <a:spcBef>
                <a:spcPts val="0"/>
              </a:spcBef>
              <a:spcAft>
                <a:spcPts val="0"/>
              </a:spcAft>
              <a:buClr>
                <a:srgbClr val="000000"/>
              </a:buClr>
              <a:buFont typeface="Arial"/>
              <a:buNone/>
            </a:pPr>
            <a:r>
              <a:t/>
            </a:r>
            <a:endParaRPr b="0" i="0" sz="7200" u="none" cap="none" strike="noStrike">
              <a:solidFill>
                <a:schemeClr val="lt1"/>
              </a:solidFill>
              <a:latin typeface="Calibri"/>
              <a:ea typeface="Calibri"/>
              <a:cs typeface="Calibri"/>
              <a:sym typeface="Calibri"/>
            </a:endParaRPr>
          </a:p>
        </p:txBody>
      </p:sp>
      <p:sp>
        <p:nvSpPr>
          <p:cNvPr id="11" name="Shape 11"/>
          <p:cNvSpPr/>
          <p:nvPr/>
        </p:nvSpPr>
        <p:spPr>
          <a:xfrm>
            <a:off x="18544204" y="4562619"/>
            <a:ext cx="8381999" cy="22280562"/>
          </a:xfrm>
          <a:prstGeom prst="roundRect">
            <a:avLst>
              <a:gd fmla="val 9229" name="adj"/>
            </a:avLst>
          </a:prstGeom>
          <a:gradFill>
            <a:gsLst>
              <a:gs pos="0">
                <a:srgbClr val="CDD2DE"/>
              </a:gs>
              <a:gs pos="100000">
                <a:srgbClr val="F3F5FA"/>
              </a:gs>
            </a:gsLst>
            <a:lin ang="16200000" scaled="0"/>
          </a:gradFill>
          <a:ln cap="flat" cmpd="sng" w="25400">
            <a:solidFill>
              <a:srgbClr val="2C3F71">
                <a:alpha val="57254"/>
              </a:srgbClr>
            </a:solidFill>
            <a:prstDash val="solid"/>
            <a:round/>
            <a:headEnd len="med" w="med" type="none"/>
            <a:tailEnd len="med" w="med" type="none"/>
          </a:ln>
        </p:spPr>
        <p:txBody>
          <a:bodyPr anchorCtr="0" anchor="ctr" bIns="38075" lIns="76200" rIns="76200" tIns="38075">
            <a:noAutofit/>
          </a:bodyPr>
          <a:lstStyle/>
          <a:p>
            <a:pPr indent="0" lvl="0" marL="0" marR="0" rtl="0" algn="ctr">
              <a:lnSpc>
                <a:spcPct val="100000"/>
              </a:lnSpc>
              <a:spcBef>
                <a:spcPts val="0"/>
              </a:spcBef>
              <a:spcAft>
                <a:spcPts val="0"/>
              </a:spcAft>
              <a:buClr>
                <a:srgbClr val="000000"/>
              </a:buClr>
              <a:buFont typeface="Arial"/>
              <a:buNone/>
            </a:pPr>
            <a:r>
              <a:t/>
            </a:r>
            <a:endParaRPr b="0" i="0" sz="7200" u="none" cap="none" strike="noStrike">
              <a:solidFill>
                <a:schemeClr val="lt1"/>
              </a:solidFill>
              <a:latin typeface="Calibri"/>
              <a:ea typeface="Calibri"/>
              <a:cs typeface="Calibri"/>
              <a:sym typeface="Calibri"/>
            </a:endParaRPr>
          </a:p>
        </p:txBody>
      </p:sp>
      <p:sp>
        <p:nvSpPr>
          <p:cNvPr id="12" name="Shape 12"/>
          <p:cNvSpPr/>
          <p:nvPr/>
        </p:nvSpPr>
        <p:spPr>
          <a:xfrm>
            <a:off x="27432000" y="4562619"/>
            <a:ext cx="8381999" cy="22280562"/>
          </a:xfrm>
          <a:prstGeom prst="roundRect">
            <a:avLst>
              <a:gd fmla="val 9229" name="adj"/>
            </a:avLst>
          </a:prstGeom>
          <a:gradFill>
            <a:gsLst>
              <a:gs pos="0">
                <a:srgbClr val="CDD2DE"/>
              </a:gs>
              <a:gs pos="100000">
                <a:srgbClr val="F3F5FA"/>
              </a:gs>
            </a:gsLst>
            <a:lin ang="16200000" scaled="0"/>
          </a:gradFill>
          <a:ln cap="flat" cmpd="sng" w="25400">
            <a:solidFill>
              <a:srgbClr val="2C3F71">
                <a:alpha val="57254"/>
              </a:srgbClr>
            </a:solidFill>
            <a:prstDash val="solid"/>
            <a:round/>
            <a:headEnd len="med" w="med" type="none"/>
            <a:tailEnd len="med" w="med" type="none"/>
          </a:ln>
        </p:spPr>
        <p:txBody>
          <a:bodyPr anchorCtr="0" anchor="ctr" bIns="38075" lIns="76200" rIns="76200" tIns="38075">
            <a:noAutofit/>
          </a:bodyPr>
          <a:lstStyle/>
          <a:p>
            <a:pPr indent="0" lvl="0" marL="0" marR="0" rtl="0" algn="ctr">
              <a:lnSpc>
                <a:spcPct val="100000"/>
              </a:lnSpc>
              <a:spcBef>
                <a:spcPts val="0"/>
              </a:spcBef>
              <a:spcAft>
                <a:spcPts val="0"/>
              </a:spcAft>
              <a:buClr>
                <a:srgbClr val="000000"/>
              </a:buClr>
              <a:buFont typeface="Arial"/>
              <a:buNone/>
            </a:pPr>
            <a:r>
              <a:t/>
            </a:r>
            <a:endParaRPr b="0" i="0" sz="7200" u="none" cap="none" strike="noStrike">
              <a:solidFill>
                <a:schemeClr val="lt1"/>
              </a:solidFill>
              <a:latin typeface="Calibri"/>
              <a:ea typeface="Calibri"/>
              <a:cs typeface="Calibri"/>
              <a:sym typeface="Calibri"/>
            </a:endParaRPr>
          </a:p>
        </p:txBody>
      </p:sp>
      <p:grpSp>
        <p:nvGrpSpPr>
          <p:cNvPr id="13" name="Shape 13"/>
          <p:cNvGrpSpPr/>
          <p:nvPr/>
        </p:nvGrpSpPr>
        <p:grpSpPr>
          <a:xfrm>
            <a:off x="-9354323" y="0"/>
            <a:ext cx="9182388" cy="27431999"/>
            <a:chOff x="-11225189" y="0"/>
            <a:chExt cx="11018866" cy="32918400"/>
          </a:xfrm>
        </p:grpSpPr>
        <p:sp>
          <p:nvSpPr>
            <p:cNvPr id="14" name="Shape 14"/>
            <p:cNvSpPr/>
            <p:nvPr/>
          </p:nvSpPr>
          <p:spPr>
            <a:xfrm>
              <a:off x="-11216135" y="0"/>
              <a:ext cx="11009812" cy="32918400"/>
            </a:xfrm>
            <a:prstGeom prst="rect">
              <a:avLst/>
            </a:prstGeom>
            <a:solidFill>
              <a:srgbClr val="0C0C0C"/>
            </a:solidFill>
            <a:ln>
              <a:noFill/>
            </a:ln>
          </p:spPr>
          <p:txBody>
            <a:bodyPr anchorCtr="0" anchor="t" bIns="0" lIns="381000" rIns="381000" tIns="381000">
              <a:noAutofit/>
            </a:bodyPr>
            <a:lstStyle/>
            <a:p>
              <a:pPr indent="0" lvl="0" marL="0" marR="0" rtl="0" algn="ctr">
                <a:lnSpc>
                  <a:spcPct val="100000"/>
                </a:lnSpc>
                <a:spcBef>
                  <a:spcPts val="0"/>
                </a:spcBef>
                <a:spcAft>
                  <a:spcPts val="0"/>
                </a:spcAft>
                <a:buClr>
                  <a:srgbClr val="FF0000"/>
                </a:buClr>
                <a:buSzPct val="25000"/>
                <a:buFont typeface="Trebuchet MS"/>
                <a:buNone/>
              </a:pPr>
              <a:r>
                <a:rPr b="1" i="0" lang="en-US" sz="2700" u="none" cap="none" strike="noStrike">
                  <a:solidFill>
                    <a:srgbClr val="FF0000"/>
                  </a:solidFill>
                  <a:latin typeface="Trebuchet MS"/>
                  <a:ea typeface="Trebuchet MS"/>
                  <a:cs typeface="Trebuchet MS"/>
                  <a:sym typeface="Trebuchet MS"/>
                </a:rPr>
                <a:t>(—THIS SIDEBAR DOES NOT PRINT—)</a:t>
              </a:r>
            </a:p>
            <a:p>
              <a:pPr indent="0" lvl="0" marL="0" marR="0" rtl="0" algn="ctr">
                <a:lnSpc>
                  <a:spcPct val="100000"/>
                </a:lnSpc>
                <a:spcBef>
                  <a:spcPts val="0"/>
                </a:spcBef>
                <a:spcAft>
                  <a:spcPts val="0"/>
                </a:spcAft>
                <a:buClr>
                  <a:schemeClr val="lt1"/>
                </a:buClr>
                <a:buSzPct val="25000"/>
                <a:buFont typeface="Trebuchet MS"/>
                <a:buNone/>
              </a:pPr>
              <a:r>
                <a:rPr b="1" i="0" lang="en-US" sz="3300" u="none" cap="none" strike="noStrike">
                  <a:solidFill>
                    <a:schemeClr val="lt1"/>
                  </a:solidFill>
                  <a:latin typeface="Trebuchet MS"/>
                  <a:ea typeface="Trebuchet MS"/>
                  <a:cs typeface="Trebuchet MS"/>
                  <a:sym typeface="Trebuchet MS"/>
                </a:rPr>
                <a:t>DESIGN GUIDE</a:t>
              </a: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lt1"/>
                </a:buClr>
                <a:buSzPct val="25000"/>
                <a:buFont typeface="Trebuchet MS"/>
                <a:buNone/>
              </a:pPr>
              <a:r>
                <a:rPr b="0" i="0" lang="en-US" sz="2300" u="none" cap="none" strike="noStrike">
                  <a:solidFill>
                    <a:schemeClr val="lt1"/>
                  </a:solidFill>
                  <a:latin typeface="Trebuchet MS"/>
                  <a:ea typeface="Trebuchet MS"/>
                  <a:cs typeface="Trebuchet MS"/>
                  <a:sym typeface="Trebuchet MS"/>
                </a:rPr>
                <a:t>This PowerPoint 2007 template produces a 36”x48” presentation poster. You can use it to create your research poster and save valuable time placing titles, subtitles, text, and graphics. </a:t>
              </a:r>
            </a:p>
            <a:p>
              <a:pPr indent="0" lvl="0" marL="0" marR="0" rtl="0" algn="l">
                <a:lnSpc>
                  <a:spcPct val="100000"/>
                </a:lnSpc>
                <a:spcBef>
                  <a:spcPts val="0"/>
                </a:spcBef>
                <a:spcAft>
                  <a:spcPts val="0"/>
                </a:spcAft>
                <a:buClr>
                  <a:srgbClr val="000000"/>
                </a:buClr>
                <a:buFont typeface="Arial"/>
                <a:buNone/>
              </a:pPr>
              <a:r>
                <a:t/>
              </a:r>
              <a:endParaRPr b="0" i="0" sz="23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lt1"/>
                </a:buClr>
                <a:buSzPct val="25000"/>
                <a:buFont typeface="Trebuchet MS"/>
                <a:buNone/>
              </a:pPr>
              <a:r>
                <a:rPr b="0" i="0" lang="en-US" sz="2300" u="none" cap="none" strike="noStrike">
                  <a:solidFill>
                    <a:schemeClr val="lt1"/>
                  </a:solidFill>
                  <a:latin typeface="Trebuchet MS"/>
                  <a:ea typeface="Trebuchet MS"/>
                  <a:cs typeface="Trebuchet MS"/>
                  <a:sym typeface="Trebuchet MS"/>
                </a:rPr>
                <a:t>We provide a series of online tutorials that will guide you through the poster design process and answer your poster production questions. To view our template tutorials, go online to </a:t>
              </a:r>
              <a:r>
                <a:rPr b="1" i="0" lang="en-US" sz="2300" u="none" cap="none" strike="noStrike">
                  <a:solidFill>
                    <a:srgbClr val="FFC000"/>
                  </a:solidFill>
                  <a:latin typeface="Trebuchet MS"/>
                  <a:ea typeface="Trebuchet MS"/>
                  <a:cs typeface="Trebuchet MS"/>
                  <a:sym typeface="Trebuchet MS"/>
                </a:rPr>
                <a:t>PosterPresentations.com</a:t>
              </a:r>
              <a:r>
                <a:rPr b="1" i="0" lang="en-US" sz="2300" u="none" cap="none" strike="noStrike">
                  <a:solidFill>
                    <a:schemeClr val="lt1"/>
                  </a:solidFill>
                  <a:latin typeface="Trebuchet MS"/>
                  <a:ea typeface="Trebuchet MS"/>
                  <a:cs typeface="Trebuchet MS"/>
                  <a:sym typeface="Trebuchet MS"/>
                </a:rPr>
                <a:t> </a:t>
              </a:r>
              <a:r>
                <a:rPr b="0" i="0" lang="en-US" sz="2300" u="none" cap="none" strike="noStrike">
                  <a:solidFill>
                    <a:schemeClr val="lt1"/>
                  </a:solidFill>
                  <a:latin typeface="Trebuchet MS"/>
                  <a:ea typeface="Trebuchet MS"/>
                  <a:cs typeface="Trebuchet MS"/>
                  <a:sym typeface="Trebuchet MS"/>
                </a:rPr>
                <a:t>and click on HELP DESK.</a:t>
              </a:r>
            </a:p>
            <a:p>
              <a:pPr indent="0" lvl="0" marL="0" marR="0" rtl="0" algn="l">
                <a:lnSpc>
                  <a:spcPct val="100000"/>
                </a:lnSpc>
                <a:spcBef>
                  <a:spcPts val="0"/>
                </a:spcBef>
                <a:spcAft>
                  <a:spcPts val="0"/>
                </a:spcAft>
                <a:buClr>
                  <a:srgbClr val="000000"/>
                </a:buClr>
                <a:buFont typeface="Arial"/>
                <a:buNone/>
              </a:pPr>
              <a:r>
                <a:t/>
              </a:r>
              <a:endParaRPr b="0" i="0" sz="2300" u="none" cap="none" strike="noStrike">
                <a:solidFill>
                  <a:schemeClr val="lt1"/>
                </a:solidFill>
                <a:latin typeface="Trebuchet MS"/>
                <a:ea typeface="Trebuchet MS"/>
                <a:cs typeface="Trebuchet MS"/>
                <a:sym typeface="Trebuchet MS"/>
              </a:endParaRPr>
            </a:p>
            <a:p>
              <a:pPr indent="0" lvl="0" marL="0" marR="0" rtl="0" algn="l">
                <a:lnSpc>
                  <a:spcPct val="100000"/>
                </a:lnSpc>
                <a:spcBef>
                  <a:spcPts val="0"/>
                </a:spcBef>
                <a:spcAft>
                  <a:spcPts val="0"/>
                </a:spcAft>
                <a:buClr>
                  <a:schemeClr val="lt1"/>
                </a:buClr>
                <a:buSzPct val="25000"/>
                <a:buFont typeface="Trebuchet MS"/>
                <a:buNone/>
              </a:pPr>
              <a:r>
                <a:rPr b="0" i="0" lang="en-US" sz="2300" u="none" cap="none" strike="noStrike">
                  <a:solidFill>
                    <a:schemeClr val="lt1"/>
                  </a:solidFill>
                  <a:latin typeface="Trebuchet MS"/>
                  <a:ea typeface="Trebuchet MS"/>
                  <a:cs typeface="Trebuchet MS"/>
                  <a:sym typeface="Trebuchet MS"/>
                </a:rPr>
                <a:t>When you are ready to print your poster, go online to PosterPresentations.com</a:t>
              </a:r>
              <a:br>
                <a:rPr b="0" i="0" lang="en-US" sz="2300" u="none" cap="none" strike="noStrike">
                  <a:solidFill>
                    <a:schemeClr val="lt1"/>
                  </a:solidFill>
                  <a:latin typeface="Trebuchet MS"/>
                  <a:ea typeface="Trebuchet MS"/>
                  <a:cs typeface="Trebuchet MS"/>
                  <a:sym typeface="Trebuchet MS"/>
                </a:rPr>
              </a:br>
            </a:p>
            <a:p>
              <a:pPr indent="0" lvl="0" marL="0" marR="0" rtl="0" algn="l">
                <a:lnSpc>
                  <a:spcPct val="100000"/>
                </a:lnSpc>
                <a:spcBef>
                  <a:spcPts val="0"/>
                </a:spcBef>
                <a:spcAft>
                  <a:spcPts val="0"/>
                </a:spcAft>
                <a:buClr>
                  <a:schemeClr val="lt1"/>
                </a:buClr>
                <a:buSzPct val="25000"/>
                <a:buFont typeface="Trebuchet MS"/>
                <a:buNone/>
              </a:pPr>
              <a:r>
                <a:rPr b="0" i="0" lang="en-US" sz="2300" u="none" cap="none" strike="noStrike">
                  <a:solidFill>
                    <a:schemeClr val="lt1"/>
                  </a:solidFill>
                  <a:latin typeface="Trebuchet MS"/>
                  <a:ea typeface="Trebuchet MS"/>
                  <a:cs typeface="Trebuchet MS"/>
                  <a:sym typeface="Trebuchet MS"/>
                </a:rPr>
                <a:t>Need assistance? Call us at </a:t>
              </a:r>
              <a:r>
                <a:rPr b="0" i="0" lang="en-US" sz="2300" u="none" cap="none" strike="noStrike">
                  <a:solidFill>
                    <a:srgbClr val="FFC000"/>
                  </a:solidFill>
                  <a:latin typeface="Trebuchet MS"/>
                  <a:ea typeface="Trebuchet MS"/>
                  <a:cs typeface="Trebuchet MS"/>
                  <a:sym typeface="Trebuchet MS"/>
                </a:rPr>
                <a:t>1.510.649.3001</a:t>
              </a:r>
            </a:p>
            <a:p>
              <a:pPr indent="0" lvl="0" marL="0" marR="0" rtl="0" algn="l">
                <a:lnSpc>
                  <a:spcPct val="100000"/>
                </a:lnSpc>
                <a:spcBef>
                  <a:spcPts val="0"/>
                </a:spcBef>
                <a:spcAft>
                  <a:spcPts val="0"/>
                </a:spcAft>
                <a:buClr>
                  <a:srgbClr val="000000"/>
                </a:buClr>
                <a:buFont typeface="Arial"/>
                <a:buNone/>
              </a:pPr>
              <a:r>
                <a:t/>
              </a:r>
              <a:endParaRPr b="1" i="0" sz="3000" u="none" cap="none" strike="noStrike">
                <a:solidFill>
                  <a:srgbClr val="FFFF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chemeClr val="lt1"/>
                </a:buClr>
                <a:buSzPct val="25000"/>
                <a:buFont typeface="Trebuchet MS"/>
                <a:buNone/>
              </a:pPr>
              <a:r>
                <a:rPr b="1" i="0" lang="en-US" sz="3300" u="none" cap="none" strike="noStrike">
                  <a:solidFill>
                    <a:schemeClr val="lt1"/>
                  </a:solidFill>
                  <a:latin typeface="Trebuchet MS"/>
                  <a:ea typeface="Trebuchet MS"/>
                  <a:cs typeface="Trebuchet MS"/>
                  <a:sym typeface="Trebuchet MS"/>
                </a:rPr>
                <a:t>QUICK START</a:t>
              </a:r>
            </a:p>
            <a:p>
              <a:pPr indent="0" lvl="0" marL="0" marR="0" rtl="0" algn="ctr">
                <a:lnSpc>
                  <a:spcPct val="100000"/>
                </a:lnSpc>
                <a:spcBef>
                  <a:spcPts val="0"/>
                </a:spcBef>
                <a:spcAft>
                  <a:spcPts val="0"/>
                </a:spcAft>
                <a:buClr>
                  <a:srgbClr val="000000"/>
                </a:buClr>
                <a:buFont typeface="Arial"/>
                <a:buNone/>
              </a:pPr>
              <a:r>
                <a:t/>
              </a:r>
              <a:endParaRPr b="1" i="0" sz="27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Zoom in and out</a:t>
              </a:r>
            </a:p>
            <a:p>
              <a:pPr indent="-1574800" lvl="0" marL="1574800" marR="0" rtl="0" algn="l">
                <a:lnSpc>
                  <a:spcPct val="100000"/>
                </a:lnSpc>
                <a:spcBef>
                  <a:spcPts val="0"/>
                </a:spcBef>
                <a:spcAft>
                  <a:spcPts val="0"/>
                </a:spcAft>
                <a:buClr>
                  <a:schemeClr val="lt1"/>
                </a:buClr>
                <a:buSzPct val="25000"/>
                <a:buFont typeface="Trebuchet MS"/>
                <a:buNone/>
              </a:pPr>
              <a:r>
                <a:rPr b="0" i="0" lang="en-US" sz="2000" u="none" cap="none" strike="noStrike">
                  <a:solidFill>
                    <a:schemeClr val="lt1"/>
                  </a:solidFill>
                  <a:latin typeface="Trebuchet MS"/>
                  <a:ea typeface="Trebuchet MS"/>
                  <a:cs typeface="Trebuchet MS"/>
                  <a:sym typeface="Trebuchet MS"/>
                </a:rPr>
                <a:t>	</a:t>
              </a:r>
              <a:r>
                <a:rPr b="0" i="0" lang="en-US" sz="2000" u="none" cap="none" strike="noStrike">
                  <a:solidFill>
                    <a:srgbClr val="BFBFBF"/>
                  </a:solidFill>
                  <a:latin typeface="Trebuchet MS"/>
                  <a:ea typeface="Trebuchet MS"/>
                  <a:cs typeface="Trebuchet MS"/>
                  <a:sym typeface="Trebuchet MS"/>
                </a:rPr>
                <a:t>As you work on your poster zoom in and out to the level that is more comfortable to you. </a:t>
              </a:r>
            </a:p>
            <a:p>
              <a:pPr indent="-1574800" lvl="0" marL="1574800" marR="0" rtl="0" algn="l">
                <a:lnSpc>
                  <a:spcPct val="100000"/>
                </a:lnSpc>
                <a:spcBef>
                  <a:spcPts val="0"/>
                </a:spcBef>
                <a:spcAft>
                  <a:spcPts val="0"/>
                </a:spcAft>
                <a:buClr>
                  <a:srgbClr val="BFBFBF"/>
                </a:buClr>
                <a:buSzPct val="25000"/>
                <a:buFont typeface="Trebuchet MS"/>
                <a:buNone/>
              </a:pPr>
              <a:r>
                <a:rPr b="1" i="0" lang="en-US" sz="2000" u="none" cap="none" strike="noStrike">
                  <a:solidFill>
                    <a:srgbClr val="BFBFBF"/>
                  </a:solidFill>
                  <a:latin typeface="Trebuchet MS"/>
                  <a:ea typeface="Trebuchet MS"/>
                  <a:cs typeface="Trebuchet MS"/>
                  <a:sym typeface="Trebuchet MS"/>
                </a:rPr>
                <a:t>	</a:t>
              </a:r>
              <a:r>
                <a:rPr b="0" i="0" lang="en-US" sz="2000" u="none" cap="none" strike="noStrike">
                  <a:solidFill>
                    <a:srgbClr val="BFBFBF"/>
                  </a:solidFill>
                  <a:latin typeface="Trebuchet MS"/>
                  <a:ea typeface="Trebuchet MS"/>
                  <a:cs typeface="Trebuchet MS"/>
                  <a:sym typeface="Trebuchet MS"/>
                </a:rPr>
                <a:t>Go to VIEW &gt; ZOOM.</a:t>
              </a:r>
            </a:p>
            <a:p>
              <a:pPr indent="0" lvl="0" marL="0" marR="0" rtl="0" algn="l">
                <a:lnSpc>
                  <a:spcPct val="100000"/>
                </a:lnSpc>
                <a:spcBef>
                  <a:spcPts val="0"/>
                </a:spcBef>
                <a:spcAft>
                  <a:spcPts val="0"/>
                </a:spcAft>
                <a:buClr>
                  <a:srgbClr val="000000"/>
                </a:buClr>
                <a:buFont typeface="Arial"/>
                <a:buNone/>
              </a:pPr>
              <a:r>
                <a:t/>
              </a:r>
              <a:endParaRPr b="0" i="0" sz="23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Title, Authors, and Affiliations</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Start designing your poster by adding the title, the names of the authors, and the affiliated institutions. You can type or paste text into the provided boxes. The template will automatically adjust the size of your text to fit the title box. You can manually override this feature and change the size of your text. </a:t>
              </a: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FFC000"/>
                </a:buClr>
                <a:buSzPct val="25000"/>
                <a:buFont typeface="Trebuchet MS"/>
                <a:buNone/>
              </a:pPr>
              <a:r>
                <a:rPr b="1" i="0" lang="en-US" sz="2000" u="none" cap="none" strike="noStrike">
                  <a:solidFill>
                    <a:srgbClr val="FFC000"/>
                  </a:solidFill>
                  <a:latin typeface="Trebuchet MS"/>
                  <a:ea typeface="Trebuchet MS"/>
                  <a:cs typeface="Trebuchet MS"/>
                  <a:sym typeface="Trebuchet MS"/>
                </a:rPr>
                <a:t>TIP: </a:t>
              </a:r>
              <a:r>
                <a:rPr b="0" i="0" lang="en-US" sz="2000" u="none" cap="none" strike="noStrike">
                  <a:solidFill>
                    <a:srgbClr val="BFBFBF"/>
                  </a:solidFill>
                  <a:latin typeface="Trebuchet MS"/>
                  <a:ea typeface="Trebuchet MS"/>
                  <a:cs typeface="Trebuchet MS"/>
                  <a:sym typeface="Trebuchet MS"/>
                </a:rPr>
                <a:t>The font size of your title should be bigger than your name(s) and institution name(s).</a:t>
              </a:r>
            </a:p>
            <a:p>
              <a:pPr indent="0" lvl="0" marL="0" marR="0" rtl="0" algn="l">
                <a:lnSpc>
                  <a:spcPct val="100000"/>
                </a:lnSpc>
                <a:spcBef>
                  <a:spcPts val="0"/>
                </a:spcBef>
                <a:spcAft>
                  <a:spcPts val="0"/>
                </a:spcAft>
                <a:buClr>
                  <a:schemeClr val="lt1"/>
                </a:buClr>
                <a:buSzPct val="25000"/>
                <a:buFont typeface="Trebuchet MS"/>
                <a:buNone/>
              </a:pPr>
              <a:br>
                <a:rPr b="1" i="0" lang="en-US" sz="2300" u="none" cap="none" strike="noStrike">
                  <a:solidFill>
                    <a:schemeClr val="lt1"/>
                  </a:solidFill>
                  <a:latin typeface="Trebuchet MS"/>
                  <a:ea typeface="Trebuchet MS"/>
                  <a:cs typeface="Trebuchet MS"/>
                  <a:sym typeface="Trebuchet MS"/>
                </a:rPr>
              </a:b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Adding Logos / Seals</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FFC000"/>
                </a:buClr>
                <a:buSzPct val="25000"/>
                <a:buFont typeface="Trebuchet MS"/>
                <a:buNone/>
              </a:pPr>
              <a:r>
                <a:rPr b="1" i="0" lang="en-US" sz="2000" u="none" cap="none" strike="noStrike">
                  <a:solidFill>
                    <a:srgbClr val="FFC000"/>
                  </a:solidFill>
                  <a:latin typeface="Trebuchet MS"/>
                  <a:ea typeface="Trebuchet MS"/>
                  <a:cs typeface="Trebuchet MS"/>
                  <a:sym typeface="Trebuchet MS"/>
                </a:rPr>
                <a:t>TIP: </a:t>
              </a:r>
              <a:r>
                <a:rPr b="0" i="0" lang="en-US" sz="2000" u="none" cap="none" strike="noStrike">
                  <a:solidFill>
                    <a:srgbClr val="BFBFBF"/>
                  </a:solidFill>
                  <a:latin typeface="Trebuchet MS"/>
                  <a:ea typeface="Trebuchet MS"/>
                  <a:cs typeface="Trebuchet MS"/>
                  <a:sym typeface="Trebuchet MS"/>
                </a:rPr>
                <a:t>See if your school’s logo is available on our free poster templates page.</a:t>
              </a: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Photographs / Graphics</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a:t>
              </a: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Font typeface="Arial"/>
                <a:buNone/>
              </a:pPr>
              <a:r>
                <a:t/>
              </a:r>
              <a:endParaRPr b="1" i="0" sz="23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Image Quality Check</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Zoom in and look at your images at 100% magnification. If they look good they will print well. </a:t>
              </a:r>
            </a:p>
          </p:txBody>
        </p:sp>
        <p:cxnSp>
          <p:nvCxnSpPr>
            <p:cNvPr id="15" name="Shape 15"/>
            <p:cNvCxnSpPr/>
            <p:nvPr/>
          </p:nvCxnSpPr>
          <p:spPr>
            <a:xfrm>
              <a:off x="-11225189" y="8422500"/>
              <a:ext cx="10999746" cy="3341"/>
            </a:xfrm>
            <a:prstGeom prst="straightConnector1">
              <a:avLst/>
            </a:prstGeom>
            <a:noFill/>
            <a:ln cap="flat" cmpd="sng" w="9525">
              <a:solidFill>
                <a:srgbClr val="FFC000"/>
              </a:solidFill>
              <a:prstDash val="solid"/>
              <a:round/>
              <a:headEnd len="med" w="med" type="none"/>
              <a:tailEnd len="med" w="med" type="none"/>
            </a:ln>
          </p:spPr>
        </p:cxnSp>
        <p:pic>
          <p:nvPicPr>
            <p:cNvPr id="16" name="Shape 16"/>
            <p:cNvPicPr preferRelativeResize="0"/>
            <p:nvPr/>
          </p:nvPicPr>
          <p:blipFill rotWithShape="1">
            <a:blip r:embed="rId1">
              <a:alphaModFix/>
            </a:blip>
            <a:srcRect b="0" l="0" r="0" t="0"/>
            <a:stretch/>
          </p:blipFill>
          <p:spPr>
            <a:xfrm>
              <a:off x="-10740739" y="10261717"/>
              <a:ext cx="1597666" cy="1201933"/>
            </a:xfrm>
            <a:prstGeom prst="rect">
              <a:avLst/>
            </a:prstGeom>
            <a:noFill/>
            <a:ln>
              <a:noFill/>
            </a:ln>
          </p:spPr>
        </p:pic>
        <p:pic>
          <p:nvPicPr>
            <p:cNvPr id="17" name="Shape 17"/>
            <p:cNvPicPr preferRelativeResize="0"/>
            <p:nvPr/>
          </p:nvPicPr>
          <p:blipFill rotWithShape="1">
            <a:blip r:embed="rId2">
              <a:alphaModFix/>
            </a:blip>
            <a:srcRect b="0" l="0" r="0" t="0"/>
            <a:stretch/>
          </p:blipFill>
          <p:spPr>
            <a:xfrm>
              <a:off x="-10732764" y="15696926"/>
              <a:ext cx="9986808" cy="1053596"/>
            </a:xfrm>
            <a:prstGeom prst="rect">
              <a:avLst/>
            </a:prstGeom>
            <a:noFill/>
            <a:ln>
              <a:noFill/>
            </a:ln>
          </p:spPr>
        </p:pic>
        <p:grpSp>
          <p:nvGrpSpPr>
            <p:cNvPr id="18" name="Shape 18"/>
            <p:cNvGrpSpPr/>
            <p:nvPr/>
          </p:nvGrpSpPr>
          <p:grpSpPr>
            <a:xfrm>
              <a:off x="-9744992" y="23540955"/>
              <a:ext cx="7531183" cy="2120440"/>
              <a:chOff x="-4470426" y="11016657"/>
              <a:chExt cx="3470785" cy="974220"/>
            </a:xfrm>
          </p:grpSpPr>
          <p:grpSp>
            <p:nvGrpSpPr>
              <p:cNvPr id="19" name="Shape 19"/>
              <p:cNvGrpSpPr/>
              <p:nvPr/>
            </p:nvGrpSpPr>
            <p:grpSpPr>
              <a:xfrm>
                <a:off x="-2783494" y="11060886"/>
                <a:ext cx="624430" cy="893534"/>
                <a:chOff x="-3958696" y="11117435"/>
                <a:chExt cx="779337" cy="1280429"/>
              </a:xfrm>
            </p:grpSpPr>
            <p:pic>
              <p:nvPicPr>
                <p:cNvPr id="20" name="Shape 20"/>
                <p:cNvPicPr preferRelativeResize="0"/>
                <p:nvPr/>
              </p:nvPicPr>
              <p:blipFill rotWithShape="1">
                <a:blip r:embed="rId3">
                  <a:alphaModFix/>
                </a:blip>
                <a:srcRect b="0" l="0" r="0" t="0"/>
                <a:stretch/>
              </p:blipFill>
              <p:spPr>
                <a:xfrm>
                  <a:off x="-3948160" y="11117435"/>
                  <a:ext cx="768801" cy="1090856"/>
                </a:xfrm>
                <a:prstGeom prst="rect">
                  <a:avLst/>
                </a:prstGeom>
                <a:noFill/>
                <a:ln>
                  <a:noFill/>
                </a:ln>
              </p:spPr>
            </p:pic>
            <p:sp>
              <p:nvSpPr>
                <p:cNvPr id="21" name="Shape 21"/>
                <p:cNvSpPr txBox="1"/>
                <p:nvPr/>
              </p:nvSpPr>
              <p:spPr>
                <a:xfrm>
                  <a:off x="-3958696" y="12114178"/>
                  <a:ext cx="779337" cy="283687"/>
                </a:xfrm>
                <a:prstGeom prst="rect">
                  <a:avLst/>
                </a:prstGeom>
                <a:solidFill>
                  <a:schemeClr val="accent1"/>
                </a:solidFill>
                <a:ln>
                  <a:noFill/>
                </a:ln>
              </p:spPr>
              <p:txBody>
                <a:bodyPr anchorCtr="0" anchor="t" bIns="76200" lIns="76200" rIns="76200" tIns="76200">
                  <a:noAutofit/>
                </a:bodyPr>
                <a:lstStyle/>
                <a:p>
                  <a:pPr indent="0" lvl="0" marL="0" marR="0" rtl="0" algn="ctr">
                    <a:lnSpc>
                      <a:spcPct val="100000"/>
                    </a:lnSpc>
                    <a:spcBef>
                      <a:spcPts val="0"/>
                    </a:spcBef>
                    <a:spcAft>
                      <a:spcPts val="0"/>
                    </a:spcAft>
                    <a:buClr>
                      <a:schemeClr val="dk1"/>
                    </a:buClr>
                    <a:buSzPct val="25000"/>
                    <a:buFont typeface="Calibri"/>
                    <a:buNone/>
                  </a:pPr>
                  <a:r>
                    <a:rPr b="1" i="0" lang="en-US" sz="1300" u="none" cap="none" strike="noStrike">
                      <a:solidFill>
                        <a:schemeClr val="dk1"/>
                      </a:solidFill>
                      <a:latin typeface="Calibri"/>
                      <a:ea typeface="Calibri"/>
                      <a:cs typeface="Calibri"/>
                      <a:sym typeface="Calibri"/>
                    </a:rPr>
                    <a:t>ORIGINAL</a:t>
                  </a:r>
                </a:p>
              </p:txBody>
            </p:sp>
          </p:grpSp>
          <p:grpSp>
            <p:nvGrpSpPr>
              <p:cNvPr id="22" name="Shape 22"/>
              <p:cNvGrpSpPr/>
              <p:nvPr/>
            </p:nvGrpSpPr>
            <p:grpSpPr>
              <a:xfrm>
                <a:off x="-2033157" y="11060889"/>
                <a:ext cx="1033516" cy="893527"/>
                <a:chOff x="-2921738" y="11200127"/>
                <a:chExt cx="1420279" cy="1227901"/>
              </a:xfrm>
            </p:grpSpPr>
            <p:pic>
              <p:nvPicPr>
                <p:cNvPr id="23" name="Shape 23"/>
                <p:cNvPicPr preferRelativeResize="0"/>
                <p:nvPr/>
              </p:nvPicPr>
              <p:blipFill rotWithShape="1">
                <a:blip r:embed="rId3">
                  <a:alphaModFix/>
                </a:blip>
                <a:srcRect b="0" l="0" r="0" t="0"/>
                <a:stretch/>
              </p:blipFill>
              <p:spPr>
                <a:xfrm>
                  <a:off x="-2921738" y="11200127"/>
                  <a:ext cx="1420279" cy="1029692"/>
                </a:xfrm>
                <a:prstGeom prst="rect">
                  <a:avLst/>
                </a:prstGeom>
                <a:noFill/>
                <a:ln>
                  <a:noFill/>
                </a:ln>
              </p:spPr>
            </p:pic>
            <p:sp>
              <p:nvSpPr>
                <p:cNvPr id="24" name="Shape 24"/>
                <p:cNvSpPr txBox="1"/>
                <p:nvPr/>
              </p:nvSpPr>
              <p:spPr>
                <a:xfrm>
                  <a:off x="-2918991" y="12175417"/>
                  <a:ext cx="1417531" cy="252612"/>
                </a:xfrm>
                <a:prstGeom prst="rect">
                  <a:avLst/>
                </a:prstGeom>
                <a:solidFill>
                  <a:srgbClr val="FF0000"/>
                </a:solidFill>
                <a:ln>
                  <a:noFill/>
                </a:ln>
              </p:spPr>
              <p:txBody>
                <a:bodyPr anchorCtr="0" anchor="t" bIns="76200" lIns="381000" rIns="381000" tIns="762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1200" u="none" cap="none" strike="noStrike">
                      <a:solidFill>
                        <a:schemeClr val="lt1"/>
                      </a:solidFill>
                      <a:latin typeface="Calibri"/>
                      <a:ea typeface="Calibri"/>
                      <a:cs typeface="Calibri"/>
                      <a:sym typeface="Calibri"/>
                    </a:rPr>
                    <a:t>DISTORTED</a:t>
                  </a:r>
                </a:p>
              </p:txBody>
            </p:sp>
          </p:grpSp>
          <p:pic>
            <p:nvPicPr>
              <p:cNvPr id="25" name="Shape 25"/>
              <p:cNvPicPr preferRelativeResize="0"/>
              <p:nvPr/>
            </p:nvPicPr>
            <p:blipFill rotWithShape="1">
              <a:blip r:embed="rId4">
                <a:alphaModFix/>
              </a:blip>
              <a:srcRect b="0" l="0" r="0" t="0"/>
              <a:stretch/>
            </p:blipFill>
            <p:spPr>
              <a:xfrm>
                <a:off x="-4470426" y="11016657"/>
                <a:ext cx="1098740" cy="847759"/>
              </a:xfrm>
              <a:prstGeom prst="rect">
                <a:avLst/>
              </a:prstGeom>
              <a:noFill/>
              <a:ln>
                <a:noFill/>
              </a:ln>
            </p:spPr>
          </p:pic>
          <p:sp>
            <p:nvSpPr>
              <p:cNvPr id="26" name="Shape 26"/>
              <p:cNvSpPr txBox="1"/>
              <p:nvPr/>
            </p:nvSpPr>
            <p:spPr>
              <a:xfrm>
                <a:off x="-4440600" y="11665645"/>
                <a:ext cx="1035685" cy="325231"/>
              </a:xfrm>
              <a:prstGeom prst="rect">
                <a:avLst/>
              </a:prstGeom>
              <a:noFill/>
              <a:ln>
                <a:noFill/>
              </a:ln>
            </p:spPr>
            <p:txBody>
              <a:bodyPr anchorCtr="0" anchor="t" bIns="0" lIns="381000" rIns="381000" tIns="381000">
                <a:noAutofit/>
              </a:bodyPr>
              <a:lstStyle/>
              <a:p>
                <a:pPr indent="0" lvl="0" marL="0" marR="0" rtl="0" algn="ctr">
                  <a:lnSpc>
                    <a:spcPct val="100000"/>
                  </a:lnSpc>
                  <a:spcBef>
                    <a:spcPts val="0"/>
                  </a:spcBef>
                  <a:spcAft>
                    <a:spcPts val="0"/>
                  </a:spcAft>
                  <a:buClr>
                    <a:schemeClr val="lt1"/>
                  </a:buClr>
                  <a:buSzPct val="25000"/>
                  <a:buFont typeface="Calibri"/>
                  <a:buNone/>
                </a:pPr>
                <a:r>
                  <a:rPr b="0" i="0" lang="en-US" sz="1300" u="none" cap="none" strike="noStrike">
                    <a:solidFill>
                      <a:schemeClr val="lt1"/>
                    </a:solidFill>
                    <a:latin typeface="Calibri"/>
                    <a:ea typeface="Calibri"/>
                    <a:cs typeface="Calibri"/>
                    <a:sym typeface="Calibri"/>
                  </a:rPr>
                  <a:t>Corner handles</a:t>
                </a:r>
              </a:p>
            </p:txBody>
          </p:sp>
        </p:grpSp>
        <p:grpSp>
          <p:nvGrpSpPr>
            <p:cNvPr id="27" name="Shape 27"/>
            <p:cNvGrpSpPr/>
            <p:nvPr/>
          </p:nvGrpSpPr>
          <p:grpSpPr>
            <a:xfrm>
              <a:off x="-10398792" y="27751407"/>
              <a:ext cx="9323011" cy="2453251"/>
              <a:chOff x="-4754996" y="12734134"/>
              <a:chExt cx="4296558" cy="1127127"/>
            </a:xfrm>
          </p:grpSpPr>
          <p:pic>
            <p:nvPicPr>
              <p:cNvPr id="28" name="Shape 28"/>
              <p:cNvPicPr preferRelativeResize="0"/>
              <p:nvPr/>
            </p:nvPicPr>
            <p:blipFill rotWithShape="1">
              <a:blip r:embed="rId5">
                <a:alphaModFix/>
              </a:blip>
              <a:srcRect b="0" l="0" r="0" t="0"/>
              <a:stretch/>
            </p:blipFill>
            <p:spPr>
              <a:xfrm>
                <a:off x="-4533346" y="12734142"/>
                <a:ext cx="1828800" cy="1117598"/>
              </a:xfrm>
              <a:prstGeom prst="rect">
                <a:avLst/>
              </a:prstGeom>
              <a:noFill/>
              <a:ln>
                <a:noFill/>
              </a:ln>
            </p:spPr>
          </p:pic>
          <p:pic>
            <p:nvPicPr>
              <p:cNvPr id="29" name="Shape 29"/>
              <p:cNvPicPr preferRelativeResize="0"/>
              <p:nvPr/>
            </p:nvPicPr>
            <p:blipFill rotWithShape="1">
              <a:blip r:embed="rId6">
                <a:alphaModFix/>
              </a:blip>
              <a:srcRect b="0" l="0" r="0" t="0"/>
              <a:stretch/>
            </p:blipFill>
            <p:spPr>
              <a:xfrm>
                <a:off x="-2456641" y="12737835"/>
                <a:ext cx="1828800" cy="1117598"/>
              </a:xfrm>
              <a:prstGeom prst="rect">
                <a:avLst/>
              </a:prstGeom>
              <a:noFill/>
              <a:ln>
                <a:noFill/>
              </a:ln>
            </p:spPr>
          </p:pic>
          <p:sp>
            <p:nvSpPr>
              <p:cNvPr id="30" name="Shape 30"/>
              <p:cNvSpPr txBox="1"/>
              <p:nvPr/>
            </p:nvSpPr>
            <p:spPr>
              <a:xfrm rot="-5400000">
                <a:off x="-5235785" y="13214923"/>
                <a:ext cx="1117601" cy="156023"/>
              </a:xfrm>
              <a:prstGeom prst="rect">
                <a:avLst/>
              </a:prstGeom>
              <a:noFill/>
              <a:ln>
                <a:noFill/>
              </a:ln>
            </p:spPr>
            <p:txBody>
              <a:bodyPr anchorCtr="0" anchor="t" bIns="0" lIns="76200" rIns="76200" tIns="76200">
                <a:noAutofit/>
              </a:bodyPr>
              <a:lstStyle/>
              <a:p>
                <a:pPr indent="0" lvl="0" marL="0" marR="0" rtl="0" algn="ctr">
                  <a:lnSpc>
                    <a:spcPct val="100000"/>
                  </a:lnSpc>
                  <a:spcBef>
                    <a:spcPts val="0"/>
                  </a:spcBef>
                  <a:spcAft>
                    <a:spcPts val="0"/>
                  </a:spcAft>
                  <a:buClr>
                    <a:srgbClr val="92D050"/>
                  </a:buClr>
                  <a:buSzPct val="25000"/>
                  <a:buFont typeface="Calibri"/>
                  <a:buNone/>
                </a:pPr>
                <a:r>
                  <a:rPr b="0" i="0" lang="en-US" sz="1300" u="none" cap="none" strike="noStrike">
                    <a:solidFill>
                      <a:srgbClr val="92D050"/>
                    </a:solidFill>
                    <a:latin typeface="Calibri"/>
                    <a:ea typeface="Calibri"/>
                    <a:cs typeface="Calibri"/>
                    <a:sym typeface="Calibri"/>
                  </a:rPr>
                  <a:t>Good </a:t>
                </a:r>
                <a:r>
                  <a:rPr b="0" i="0" lang="en-US" sz="1300" u="none" cap="none" strike="noStrike">
                    <a:solidFill>
                      <a:schemeClr val="lt1"/>
                    </a:solidFill>
                    <a:latin typeface="Calibri"/>
                    <a:ea typeface="Calibri"/>
                    <a:cs typeface="Calibri"/>
                    <a:sym typeface="Calibri"/>
                  </a:rPr>
                  <a:t>printing quality</a:t>
                </a:r>
              </a:p>
            </p:txBody>
          </p:sp>
          <p:sp>
            <p:nvSpPr>
              <p:cNvPr id="31" name="Shape 31"/>
              <p:cNvSpPr txBox="1"/>
              <p:nvPr/>
            </p:nvSpPr>
            <p:spPr>
              <a:xfrm rot="-5400000">
                <a:off x="-1095250" y="13224450"/>
                <a:ext cx="1117601" cy="156023"/>
              </a:xfrm>
              <a:prstGeom prst="rect">
                <a:avLst/>
              </a:prstGeom>
              <a:noFill/>
              <a:ln>
                <a:noFill/>
              </a:ln>
            </p:spPr>
            <p:txBody>
              <a:bodyPr anchorCtr="0" anchor="t" bIns="0" lIns="76200" rIns="76200" tIns="76200">
                <a:noAutofit/>
              </a:bodyPr>
              <a:lstStyle/>
              <a:p>
                <a:pPr indent="0" lvl="0" marL="0" marR="0" rtl="0" algn="ctr">
                  <a:lnSpc>
                    <a:spcPct val="100000"/>
                  </a:lnSpc>
                  <a:spcBef>
                    <a:spcPts val="0"/>
                  </a:spcBef>
                  <a:spcAft>
                    <a:spcPts val="0"/>
                  </a:spcAft>
                  <a:buClr>
                    <a:srgbClr val="FF0000"/>
                  </a:buClr>
                  <a:buSzPct val="25000"/>
                  <a:buFont typeface="Calibri"/>
                  <a:buNone/>
                </a:pPr>
                <a:r>
                  <a:rPr b="0" i="0" lang="en-US" sz="1300" u="none" cap="none" strike="noStrike">
                    <a:solidFill>
                      <a:srgbClr val="FF0000"/>
                    </a:solidFill>
                    <a:latin typeface="Calibri"/>
                    <a:ea typeface="Calibri"/>
                    <a:cs typeface="Calibri"/>
                    <a:sym typeface="Calibri"/>
                  </a:rPr>
                  <a:t>Bad </a:t>
                </a:r>
                <a:r>
                  <a:rPr b="0" i="0" lang="en-US" sz="1300" u="none" cap="none" strike="noStrike">
                    <a:solidFill>
                      <a:schemeClr val="lt1"/>
                    </a:solidFill>
                    <a:latin typeface="Calibri"/>
                    <a:ea typeface="Calibri"/>
                    <a:cs typeface="Calibri"/>
                    <a:sym typeface="Calibri"/>
                  </a:rPr>
                  <a:t>printing quality</a:t>
                </a:r>
              </a:p>
            </p:txBody>
          </p:sp>
        </p:grpSp>
      </p:grpSp>
      <p:grpSp>
        <p:nvGrpSpPr>
          <p:cNvPr id="32" name="Shape 32"/>
          <p:cNvGrpSpPr/>
          <p:nvPr/>
        </p:nvGrpSpPr>
        <p:grpSpPr>
          <a:xfrm>
            <a:off x="36798197" y="-45887"/>
            <a:ext cx="9218448" cy="27477886"/>
            <a:chOff x="44157837" y="-55065"/>
            <a:chExt cx="11062138" cy="32973464"/>
          </a:xfrm>
        </p:grpSpPr>
        <p:sp>
          <p:nvSpPr>
            <p:cNvPr id="33" name="Shape 33"/>
            <p:cNvSpPr/>
            <p:nvPr/>
          </p:nvSpPr>
          <p:spPr>
            <a:xfrm>
              <a:off x="44157837" y="-55065"/>
              <a:ext cx="11062138" cy="32973464"/>
            </a:xfrm>
            <a:prstGeom prst="rect">
              <a:avLst/>
            </a:prstGeom>
            <a:solidFill>
              <a:srgbClr val="0C0C0C"/>
            </a:solidFill>
            <a:ln>
              <a:noFill/>
            </a:ln>
          </p:spPr>
          <p:txBody>
            <a:bodyPr anchorCtr="0" anchor="t" bIns="0" lIns="381000" rIns="381000" tIns="381000">
              <a:noAutofit/>
            </a:bodyPr>
            <a:lstStyle/>
            <a:p>
              <a:pPr indent="0" lvl="0" marL="0" marR="0" rtl="0" algn="ctr">
                <a:lnSpc>
                  <a:spcPct val="100000"/>
                </a:lnSpc>
                <a:spcBef>
                  <a:spcPts val="0"/>
                </a:spcBef>
                <a:spcAft>
                  <a:spcPts val="0"/>
                </a:spcAft>
                <a:buClr>
                  <a:schemeClr val="lt1"/>
                </a:buClr>
                <a:buSzPct val="25000"/>
                <a:buFont typeface="Trebuchet MS"/>
                <a:buNone/>
              </a:pPr>
              <a:r>
                <a:rPr b="1" i="0" lang="en-US" sz="3300" u="none" cap="none" strike="noStrike">
                  <a:solidFill>
                    <a:schemeClr val="lt1"/>
                  </a:solidFill>
                  <a:latin typeface="Trebuchet MS"/>
                  <a:ea typeface="Trebuchet MS"/>
                  <a:cs typeface="Trebuchet MS"/>
                  <a:sym typeface="Trebuchet MS"/>
                </a:rPr>
                <a:t>QUICK START (cont.)</a:t>
              </a:r>
            </a:p>
            <a:p>
              <a:pPr indent="0" lvl="0" marL="0" marR="0" rtl="0" algn="ctr">
                <a:lnSpc>
                  <a:spcPct val="100000"/>
                </a:lnSpc>
                <a:spcBef>
                  <a:spcPts val="0"/>
                </a:spcBef>
                <a:spcAft>
                  <a:spcPts val="0"/>
                </a:spcAft>
                <a:buClr>
                  <a:srgbClr val="000000"/>
                </a:buClr>
                <a:buFont typeface="Arial"/>
                <a:buNone/>
              </a:pPr>
              <a:r>
                <a:t/>
              </a:r>
              <a:endParaRPr b="1" i="0" sz="30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How to change the template color theme</a:t>
              </a:r>
            </a:p>
            <a:p>
              <a:pPr indent="0" lvl="2"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You can easily change the color theme of your poster by going to the DESIGN menu, click on COLORS, and choose the color theme of your choice. You can also create your own color theme.</a:t>
              </a:r>
            </a:p>
            <a:p>
              <a:pPr indent="0" lvl="2" marL="0" marR="0" rtl="0" algn="l">
                <a:lnSpc>
                  <a:spcPct val="100000"/>
                </a:lnSpc>
                <a:spcBef>
                  <a:spcPts val="0"/>
                </a:spcBef>
                <a:spcAft>
                  <a:spcPts val="0"/>
                </a:spcAft>
                <a:buClr>
                  <a:schemeClr val="lt1"/>
                </a:buClr>
                <a:buFont typeface="Calibri"/>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You can also manually change the color of your background by going to VIEW &gt; SLIDE MASTER.  After you finish working on the master be sure to go to VIEW &gt; NORMAL to continue working on your poster.</a:t>
              </a: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How to add Text</a:t>
              </a:r>
            </a:p>
            <a:p>
              <a:pPr indent="0" lvl="2" marL="271780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The template comes with a number of pre-formatted placeholders for headers and text blocks. You can add more blocks by copying and pasting the existing ones or by adding a text box from the HOME menu. </a:t>
              </a:r>
            </a:p>
            <a:p>
              <a:pPr indent="-12700" lvl="2" marL="127000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 </a:t>
              </a:r>
              <a:r>
                <a:rPr b="1" i="0" lang="en-US" sz="2700" u="none" cap="none" strike="noStrike">
                  <a:solidFill>
                    <a:srgbClr val="FFC000"/>
                  </a:solidFill>
                  <a:latin typeface="Trebuchet MS"/>
                  <a:ea typeface="Trebuchet MS"/>
                  <a:cs typeface="Trebuchet MS"/>
                  <a:sym typeface="Trebuchet MS"/>
                </a:rPr>
                <a:t>Text size</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Adjust the size of your text based on how much content you have to present. The default template text offers a good starting point. Follow the conference requirements.</a:t>
              </a:r>
            </a:p>
            <a:p>
              <a:pPr indent="-12700" lvl="2" marL="127000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How to add Tables</a:t>
              </a:r>
            </a:p>
            <a:p>
              <a:pPr indent="-12700" lvl="1" marL="144780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To add a table from scratch go to the INSERT menu and </a:t>
              </a:r>
              <a:br>
                <a:rPr b="0" i="0" lang="en-US" sz="2000" u="none" cap="none" strike="noStrike">
                  <a:solidFill>
                    <a:srgbClr val="BFBFBF"/>
                  </a:solidFill>
                  <a:latin typeface="Trebuchet MS"/>
                  <a:ea typeface="Trebuchet MS"/>
                  <a:cs typeface="Trebuchet MS"/>
                  <a:sym typeface="Trebuchet MS"/>
                </a:rPr>
              </a:br>
              <a:r>
                <a:rPr b="0" i="0" lang="en-US" sz="2000" u="none" cap="none" strike="noStrike">
                  <a:solidFill>
                    <a:srgbClr val="BFBFBF"/>
                  </a:solidFill>
                  <a:latin typeface="Trebuchet MS"/>
                  <a:ea typeface="Trebuchet MS"/>
                  <a:cs typeface="Trebuchet MS"/>
                  <a:sym typeface="Trebuchet MS"/>
                </a:rPr>
                <a:t>click on TABLE. A drop-down box will help you select rows and columns. </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You can also copy and a paste a table from Word or another PowerPoint document. A pasted table may need to be re-formatted by RIGHT-CLICK &gt; FORMAT SHAPE, TEXT BOX, Margins.</a:t>
              </a:r>
            </a:p>
            <a:p>
              <a:pPr indent="0" lvl="0" marL="0" marR="0" rtl="0" algn="l">
                <a:lnSpc>
                  <a:spcPct val="100000"/>
                </a:lnSpc>
                <a:spcBef>
                  <a:spcPts val="0"/>
                </a:spcBef>
                <a:spcAft>
                  <a:spcPts val="0"/>
                </a:spcAft>
                <a:buClr>
                  <a:srgbClr val="000000"/>
                </a:buClr>
                <a:buFont typeface="Arial"/>
                <a:buNone/>
              </a:pPr>
              <a:r>
                <a:t/>
              </a:r>
              <a:endParaRPr b="0" i="0" sz="20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Graphs / Charts</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You can simply copy and paste charts and graphs from Excel or Word. Some reformatting may be required depending on how the original document has been created.</a:t>
              </a:r>
            </a:p>
            <a:p>
              <a:pPr indent="0" lvl="0" marL="0" marR="0" rtl="0" algn="l">
                <a:lnSpc>
                  <a:spcPct val="100000"/>
                </a:lnSpc>
                <a:spcBef>
                  <a:spcPts val="0"/>
                </a:spcBef>
                <a:spcAft>
                  <a:spcPts val="0"/>
                </a:spcAft>
                <a:buClr>
                  <a:schemeClr val="lt1"/>
                </a:buClr>
                <a:buFont typeface="Calibri"/>
                <a:buNone/>
              </a:pPr>
              <a:r>
                <a:t/>
              </a:r>
              <a:endParaRPr b="0" i="0" sz="20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How to change the column configuration</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RIGHT-CLICK on the poster background and select LAYOUT to see the column options available for this template. The poster columns can also be customized on the Master. VIEW &gt; MASTER.</a:t>
              </a:r>
            </a:p>
            <a:p>
              <a:pPr indent="0" lvl="0" marL="0" marR="0" rtl="0" algn="ctr">
                <a:lnSpc>
                  <a:spcPct val="100000"/>
                </a:lnSpc>
                <a:spcBef>
                  <a:spcPts val="0"/>
                </a:spcBef>
                <a:spcAft>
                  <a:spcPts val="0"/>
                </a:spcAft>
                <a:buClr>
                  <a:schemeClr val="lt1"/>
                </a:buClr>
                <a:buFont typeface="Calibri"/>
                <a:buNone/>
              </a:pPr>
              <a:r>
                <a:t/>
              </a:r>
              <a:endParaRPr b="1" i="0" sz="2700" u="none" cap="none" strike="noStrike">
                <a:solidFill>
                  <a:srgbClr val="FFC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How to remove the info bars</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indent="0" lvl="0" marL="0" marR="0" rtl="0" algn="l">
                <a:lnSpc>
                  <a:spcPct val="100000"/>
                </a:lnSpc>
                <a:spcBef>
                  <a:spcPts val="0"/>
                </a:spcBef>
                <a:spcAft>
                  <a:spcPts val="0"/>
                </a:spcAft>
                <a:buClr>
                  <a:schemeClr val="lt1"/>
                </a:buClr>
                <a:buFont typeface="Calibri"/>
                <a:buNone/>
              </a:pPr>
              <a:r>
                <a:t/>
              </a:r>
              <a:endParaRPr b="0" i="0" sz="20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Save your work</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Save your template as a PowerPoint document. For printing, save as PowerPoint of “Print-quality” PDF.</a:t>
              </a:r>
            </a:p>
            <a:p>
              <a:pPr indent="0" lvl="0" marL="0" marR="0" rtl="0" algn="l">
                <a:lnSpc>
                  <a:spcPct val="100000"/>
                </a:lnSpc>
                <a:spcBef>
                  <a:spcPts val="0"/>
                </a:spcBef>
                <a:spcAft>
                  <a:spcPts val="0"/>
                </a:spcAft>
                <a:buClr>
                  <a:schemeClr val="lt1"/>
                </a:buClr>
                <a:buFont typeface="Calibri"/>
                <a:buNone/>
              </a:pPr>
              <a:r>
                <a:t/>
              </a:r>
              <a:endParaRPr b="0" i="0" sz="2000" u="none" cap="none" strike="noStrike">
                <a:solidFill>
                  <a:srgbClr val="BFBFBF"/>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FFC000"/>
                </a:buClr>
                <a:buSzPct val="25000"/>
                <a:buFont typeface="Trebuchet MS"/>
                <a:buNone/>
              </a:pPr>
              <a:r>
                <a:rPr b="1" i="0" lang="en-US" sz="2700" u="none" cap="none" strike="noStrike">
                  <a:solidFill>
                    <a:srgbClr val="FFC000"/>
                  </a:solidFill>
                  <a:latin typeface="Trebuchet MS"/>
                  <a:ea typeface="Trebuchet MS"/>
                  <a:cs typeface="Trebuchet MS"/>
                  <a:sym typeface="Trebuchet MS"/>
                </a:rPr>
                <a:t>Print your poster</a:t>
              </a:r>
            </a:p>
            <a:p>
              <a:pPr indent="0" lvl="0" marL="0" marR="0" rtl="0" algn="l">
                <a:lnSpc>
                  <a:spcPct val="100000"/>
                </a:lnSpc>
                <a:spcBef>
                  <a:spcPts val="0"/>
                </a:spcBef>
                <a:spcAft>
                  <a:spcPts val="0"/>
                </a:spcAft>
                <a:buClr>
                  <a:srgbClr val="BFBFBF"/>
                </a:buClr>
                <a:buSzPct val="25000"/>
                <a:buFont typeface="Trebuchet MS"/>
                <a:buNone/>
              </a:pPr>
              <a:r>
                <a:rPr b="0" i="0" lang="en-US" sz="2000" u="none" cap="none" strike="noStrike">
                  <a:solidFill>
                    <a:srgbClr val="BFBFBF"/>
                  </a:solidFill>
                  <a:latin typeface="Trebuchet MS"/>
                  <a:ea typeface="Trebuchet MS"/>
                  <a:cs typeface="Trebuchet MS"/>
                  <a:sym typeface="Trebuchet MS"/>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indent="0" lvl="0" marL="0" marR="0" rtl="0" algn="l">
                <a:lnSpc>
                  <a:spcPct val="100000"/>
                </a:lnSpc>
                <a:spcBef>
                  <a:spcPts val="0"/>
                </a:spcBef>
                <a:spcAft>
                  <a:spcPts val="0"/>
                </a:spcAft>
                <a:buClr>
                  <a:schemeClr val="lt1"/>
                </a:buClr>
                <a:buFont typeface="Calibri"/>
                <a:buNone/>
              </a:pPr>
              <a:r>
                <a:t/>
              </a:r>
              <a:endParaRPr b="0" i="0" sz="2300" u="none" cap="none" strike="noStrike">
                <a:solidFill>
                  <a:srgbClr val="BFBFBF"/>
                </a:solidFill>
                <a:latin typeface="Trebuchet MS"/>
                <a:ea typeface="Trebuchet MS"/>
                <a:cs typeface="Trebuchet MS"/>
                <a:sym typeface="Trebuchet MS"/>
              </a:endParaRPr>
            </a:p>
          </p:txBody>
        </p:sp>
        <p:pic>
          <p:nvPicPr>
            <p:cNvPr id="34" name="Shape 34"/>
            <p:cNvPicPr preferRelativeResize="0"/>
            <p:nvPr/>
          </p:nvPicPr>
          <p:blipFill rotWithShape="1">
            <a:blip r:embed="rId7">
              <a:alphaModFix/>
            </a:blip>
            <a:srcRect b="0" l="0" r="0" t="0"/>
            <a:stretch/>
          </p:blipFill>
          <p:spPr>
            <a:xfrm>
              <a:off x="46915678" y="3349444"/>
              <a:ext cx="5586150" cy="2063772"/>
            </a:xfrm>
            <a:prstGeom prst="rect">
              <a:avLst/>
            </a:prstGeom>
            <a:noFill/>
            <a:ln>
              <a:noFill/>
            </a:ln>
          </p:spPr>
        </p:pic>
        <p:pic>
          <p:nvPicPr>
            <p:cNvPr id="35" name="Shape 35"/>
            <p:cNvPicPr preferRelativeResize="0"/>
            <p:nvPr/>
          </p:nvPicPr>
          <p:blipFill rotWithShape="1">
            <a:blip r:embed="rId8">
              <a:alphaModFix/>
            </a:blip>
            <a:srcRect b="0" l="0" r="0" t="0"/>
            <a:stretch/>
          </p:blipFill>
          <p:spPr>
            <a:xfrm>
              <a:off x="44621818" y="7740039"/>
              <a:ext cx="2969583" cy="1370575"/>
            </a:xfrm>
            <a:prstGeom prst="rect">
              <a:avLst/>
            </a:prstGeom>
            <a:noFill/>
            <a:ln>
              <a:noFill/>
            </a:ln>
          </p:spPr>
        </p:pic>
        <p:pic>
          <p:nvPicPr>
            <p:cNvPr id="36" name="Shape 36"/>
            <p:cNvPicPr preferRelativeResize="0"/>
            <p:nvPr/>
          </p:nvPicPr>
          <p:blipFill rotWithShape="1">
            <a:blip r:embed="rId9">
              <a:alphaModFix/>
            </a:blip>
            <a:srcRect b="0" l="0" r="0" t="0"/>
            <a:stretch/>
          </p:blipFill>
          <p:spPr>
            <a:xfrm>
              <a:off x="44629618" y="12347263"/>
              <a:ext cx="1482266" cy="992161"/>
            </a:xfrm>
            <a:prstGeom prst="rect">
              <a:avLst/>
            </a:prstGeom>
            <a:noFill/>
            <a:ln>
              <a:noFill/>
            </a:ln>
          </p:spPr>
        </p:pic>
        <p:grpSp>
          <p:nvGrpSpPr>
            <p:cNvPr id="37" name="Shape 37"/>
            <p:cNvGrpSpPr/>
            <p:nvPr/>
          </p:nvGrpSpPr>
          <p:grpSpPr>
            <a:xfrm>
              <a:off x="44487210" y="29414563"/>
              <a:ext cx="10354212" cy="1265612"/>
              <a:chOff x="44200453" y="28362387"/>
              <a:chExt cx="9771398" cy="1090622"/>
            </a:xfrm>
          </p:grpSpPr>
          <p:sp>
            <p:nvSpPr>
              <p:cNvPr id="38" name="Shape 38"/>
              <p:cNvSpPr/>
              <p:nvPr/>
            </p:nvSpPr>
            <p:spPr>
              <a:xfrm>
                <a:off x="44200453" y="28362387"/>
                <a:ext cx="9771398" cy="1090622"/>
              </a:xfrm>
              <a:prstGeom prst="roundRect">
                <a:avLst>
                  <a:gd fmla="val 16667" name="adj"/>
                </a:avLst>
              </a:prstGeom>
              <a:solidFill>
                <a:schemeClr val="lt1"/>
              </a:solidFill>
              <a:ln>
                <a:noFill/>
              </a:ln>
            </p:spPr>
            <p:txBody>
              <a:bodyPr anchorCtr="0" anchor="ctr" bIns="38075" lIns="76200" rIns="76200" tIns="38075">
                <a:noAutofit/>
              </a:bodyPr>
              <a:lstStyle/>
              <a:p>
                <a:pPr indent="0" lvl="0" marL="0" marR="0" rtl="0" algn="ctr">
                  <a:lnSpc>
                    <a:spcPct val="100000"/>
                  </a:lnSpc>
                  <a:spcBef>
                    <a:spcPts val="0"/>
                  </a:spcBef>
                  <a:spcAft>
                    <a:spcPts val="0"/>
                  </a:spcAft>
                  <a:buClr>
                    <a:srgbClr val="000000"/>
                  </a:buClr>
                  <a:buFont typeface="Arial"/>
                  <a:buNone/>
                </a:pPr>
                <a:r>
                  <a:t/>
                </a:r>
                <a:endParaRPr b="0" i="0" sz="7200" u="none" cap="none" strike="noStrike">
                  <a:solidFill>
                    <a:schemeClr val="lt1"/>
                  </a:solidFill>
                  <a:latin typeface="Calibri"/>
                  <a:ea typeface="Calibri"/>
                  <a:cs typeface="Calibri"/>
                  <a:sym typeface="Calibri"/>
                </a:endParaRPr>
              </a:p>
            </p:txBody>
          </p:sp>
          <p:pic>
            <p:nvPicPr>
              <p:cNvPr id="39" name="Shape 39"/>
              <p:cNvPicPr preferRelativeResize="0"/>
              <p:nvPr/>
            </p:nvPicPr>
            <p:blipFill rotWithShape="1">
              <a:blip r:embed="rId10">
                <a:alphaModFix/>
              </a:blip>
              <a:srcRect b="0" l="0" r="0" t="0"/>
              <a:stretch/>
            </p:blipFill>
            <p:spPr>
              <a:xfrm>
                <a:off x="44326393" y="28460718"/>
                <a:ext cx="914400" cy="914399"/>
              </a:xfrm>
              <a:prstGeom prst="rect">
                <a:avLst/>
              </a:prstGeom>
              <a:noFill/>
              <a:ln>
                <a:noFill/>
              </a:ln>
            </p:spPr>
          </p:pic>
          <p:sp>
            <p:nvSpPr>
              <p:cNvPr id="40" name="Shape 40"/>
              <p:cNvSpPr txBox="1"/>
              <p:nvPr/>
            </p:nvSpPr>
            <p:spPr>
              <a:xfrm>
                <a:off x="45300662" y="28552306"/>
                <a:ext cx="8671189" cy="716097"/>
              </a:xfrm>
              <a:prstGeom prst="rect">
                <a:avLst/>
              </a:prstGeom>
              <a:noFill/>
              <a:ln>
                <a:noFill/>
              </a:ln>
            </p:spPr>
            <p:txBody>
              <a:bodyPr anchorCtr="0" anchor="t" bIns="38075" lIns="76200" rIns="76200" tIns="38075">
                <a:noAutofit/>
              </a:bodyPr>
              <a:lstStyle/>
              <a:p>
                <a:pPr indent="0" lvl="0" marL="0" marR="0" rtl="0" algn="l">
                  <a:lnSpc>
                    <a:spcPct val="100000"/>
                  </a:lnSpc>
                  <a:spcBef>
                    <a:spcPts val="0"/>
                  </a:spcBef>
                  <a:spcAft>
                    <a:spcPts val="0"/>
                  </a:spcAft>
                  <a:buClr>
                    <a:schemeClr val="dk2"/>
                  </a:buClr>
                  <a:buSzPct val="25000"/>
                  <a:buFont typeface="Trebuchet MS"/>
                  <a:buNone/>
                </a:pPr>
                <a:r>
                  <a:rPr b="0" i="0" lang="en-US" sz="2000" u="none" cap="none" strike="noStrike">
                    <a:solidFill>
                      <a:schemeClr val="dk2"/>
                    </a:solidFill>
                    <a:latin typeface="Trebuchet MS"/>
                    <a:ea typeface="Trebuchet MS"/>
                    <a:cs typeface="Trebuchet MS"/>
                    <a:sym typeface="Trebuchet MS"/>
                  </a:rPr>
                  <a:t>Student discounts are available on our Facebook page.</a:t>
                </a:r>
                <a:br>
                  <a:rPr b="0" i="0" lang="en-US" sz="2000" u="none" cap="none" strike="noStrike">
                    <a:solidFill>
                      <a:schemeClr val="dk2"/>
                    </a:solidFill>
                    <a:latin typeface="Trebuchet MS"/>
                    <a:ea typeface="Trebuchet MS"/>
                    <a:cs typeface="Trebuchet MS"/>
                    <a:sym typeface="Trebuchet MS"/>
                  </a:rPr>
                </a:br>
                <a:r>
                  <a:rPr b="0" i="0" lang="en-US" sz="2000" u="none" cap="none" strike="noStrike">
                    <a:solidFill>
                      <a:schemeClr val="dk2"/>
                    </a:solidFill>
                    <a:latin typeface="Trebuchet MS"/>
                    <a:ea typeface="Trebuchet MS"/>
                    <a:cs typeface="Trebuchet MS"/>
                    <a:sym typeface="Trebuchet MS"/>
                  </a:rPr>
                  <a:t>Go to </a:t>
                </a:r>
                <a:r>
                  <a:rPr b="0" i="0" lang="en-US" sz="2000" u="sng" cap="none" strike="noStrike">
                    <a:solidFill>
                      <a:schemeClr val="dk2"/>
                    </a:solidFill>
                    <a:latin typeface="Trebuchet MS"/>
                    <a:ea typeface="Trebuchet MS"/>
                    <a:cs typeface="Trebuchet MS"/>
                    <a:sym typeface="Trebuchet MS"/>
                  </a:rPr>
                  <a:t>PosterPresentations.com</a:t>
                </a:r>
                <a:r>
                  <a:rPr b="0" i="0" lang="en-US" sz="2000" u="none" cap="none" strike="noStrike">
                    <a:solidFill>
                      <a:schemeClr val="dk2"/>
                    </a:solidFill>
                    <a:latin typeface="Trebuchet MS"/>
                    <a:ea typeface="Trebuchet MS"/>
                    <a:cs typeface="Trebuchet MS"/>
                    <a:sym typeface="Trebuchet MS"/>
                  </a:rPr>
                  <a:t> and click on the FB icon. </a:t>
                </a:r>
              </a:p>
            </p:txBody>
          </p:sp>
        </p:grpSp>
        <p:sp>
          <p:nvSpPr>
            <p:cNvPr id="41" name="Shape 41"/>
            <p:cNvSpPr txBox="1"/>
            <p:nvPr/>
          </p:nvSpPr>
          <p:spPr>
            <a:xfrm>
              <a:off x="44262809" y="31169781"/>
              <a:ext cx="6870215" cy="1399637"/>
            </a:xfrm>
            <a:prstGeom prst="rect">
              <a:avLst/>
            </a:prstGeom>
            <a:noFill/>
            <a:ln>
              <a:noFill/>
            </a:ln>
          </p:spPr>
          <p:txBody>
            <a:bodyPr anchorCtr="0" anchor="t" bIns="27200" lIns="54425" rIns="54425" tIns="27200">
              <a:noAutofit/>
            </a:bodyPr>
            <a:lstStyle/>
            <a:p>
              <a:pPr indent="0" lvl="0" marL="0" marR="0" rtl="0" algn="l">
                <a:lnSpc>
                  <a:spcPct val="92857"/>
                </a:lnSpc>
                <a:spcBef>
                  <a:spcPts val="0"/>
                </a:spcBef>
                <a:spcAft>
                  <a:spcPts val="0"/>
                </a:spcAft>
                <a:buClr>
                  <a:schemeClr val="lt1"/>
                </a:buClr>
                <a:buSzPct val="25000"/>
                <a:buFont typeface="Calibri"/>
                <a:buNone/>
              </a:pPr>
              <a:r>
                <a:rPr b="0" i="0" lang="en-US" sz="2300" u="none" cap="none" strike="noStrike">
                  <a:solidFill>
                    <a:schemeClr val="lt1"/>
                  </a:solidFill>
                  <a:latin typeface="Calibri"/>
                  <a:ea typeface="Calibri"/>
                  <a:cs typeface="Calibri"/>
                  <a:sym typeface="Calibri"/>
                </a:rPr>
                <a:t>© 2013 PosterPresentations.com</a:t>
              </a:r>
              <a:br>
                <a:rPr b="0" i="0" lang="en-US" sz="2300" u="none" cap="none" strike="noStrike">
                  <a:solidFill>
                    <a:schemeClr val="lt1"/>
                  </a:solidFill>
                  <a:latin typeface="Calibri"/>
                  <a:ea typeface="Calibri"/>
                  <a:cs typeface="Calibri"/>
                  <a:sym typeface="Calibri"/>
                </a:rPr>
              </a:br>
              <a:r>
                <a:rPr b="0" i="0" lang="en-US" sz="2300" u="none" cap="none" strike="noStrike">
                  <a:solidFill>
                    <a:schemeClr val="lt1"/>
                  </a:solidFill>
                  <a:latin typeface="Calibri"/>
                  <a:ea typeface="Calibri"/>
                  <a:cs typeface="Calibri"/>
                  <a:sym typeface="Calibri"/>
                </a:rPr>
                <a:t>    </a:t>
              </a:r>
              <a:r>
                <a:rPr b="0" i="0" lang="en-US" sz="2000" u="none" cap="none" strike="noStrike">
                  <a:solidFill>
                    <a:schemeClr val="lt1"/>
                  </a:solidFill>
                  <a:latin typeface="Calibri"/>
                  <a:ea typeface="Calibri"/>
                  <a:cs typeface="Calibri"/>
                  <a:sym typeface="Calibri"/>
                </a:rPr>
                <a:t>2117 Fourth Street , Unit C        </a:t>
              </a:r>
            </a:p>
            <a:p>
              <a:pPr indent="0" lvl="0" marL="0" marR="0" rtl="0" algn="l">
                <a:lnSpc>
                  <a:spcPct val="108333"/>
                </a:lnSpc>
                <a:spcBef>
                  <a:spcPts val="0"/>
                </a:spcBef>
                <a:spcAft>
                  <a:spcPts val="0"/>
                </a:spcAft>
                <a:buClr>
                  <a:schemeClr val="lt1"/>
                </a:buClr>
                <a:buSzPct val="25000"/>
                <a:buFont typeface="Calibri"/>
                <a:buNone/>
              </a:pPr>
              <a:r>
                <a:rPr b="0" i="0" lang="en-US" sz="2000" u="none" cap="none" strike="noStrike">
                  <a:solidFill>
                    <a:schemeClr val="lt1"/>
                  </a:solidFill>
                  <a:latin typeface="Calibri"/>
                  <a:ea typeface="Calibri"/>
                  <a:cs typeface="Calibri"/>
                  <a:sym typeface="Calibri"/>
                </a:rPr>
                <a:t>     Berkeley CA </a:t>
              </a:r>
              <a:r>
                <a:rPr b="0" i="0" lang="en-US" sz="1700" u="none" cap="none" strike="noStrike">
                  <a:solidFill>
                    <a:schemeClr val="lt1"/>
                  </a:solidFill>
                  <a:latin typeface="Calibri"/>
                  <a:ea typeface="Calibri"/>
                  <a:cs typeface="Calibri"/>
                  <a:sym typeface="Calibri"/>
                </a:rPr>
                <a:t>94710</a:t>
              </a:r>
              <a:br>
                <a:rPr b="0" i="0" lang="en-US" sz="2000" u="none" cap="none" strike="noStrike">
                  <a:solidFill>
                    <a:schemeClr val="lt1"/>
                  </a:solidFill>
                  <a:latin typeface="Calibri"/>
                  <a:ea typeface="Calibri"/>
                  <a:cs typeface="Calibri"/>
                  <a:sym typeface="Calibri"/>
                </a:rPr>
              </a:br>
              <a:r>
                <a:rPr b="0" i="0" lang="en-US" sz="2000" u="none" cap="none" strike="noStrike">
                  <a:solidFill>
                    <a:schemeClr val="lt1"/>
                  </a:solidFill>
                  <a:latin typeface="Calibri"/>
                  <a:ea typeface="Calibri"/>
                  <a:cs typeface="Calibri"/>
                  <a:sym typeface="Calibri"/>
                </a:rPr>
                <a:t>    </a:t>
              </a:r>
              <a:r>
                <a:rPr b="1" i="0" lang="en-US" sz="2000" u="none" cap="none" strike="noStrike">
                  <a:solidFill>
                    <a:srgbClr val="FFFF00"/>
                  </a:solidFill>
                  <a:latin typeface="Calibri"/>
                  <a:ea typeface="Calibri"/>
                  <a:cs typeface="Calibri"/>
                  <a:sym typeface="Calibri"/>
                </a:rPr>
                <a:t>posterpresenter@gmail.com</a:t>
              </a:r>
            </a:p>
          </p:txBody>
        </p:sp>
      </p:grpSp>
    </p:spTree>
  </p:cSld>
  <p:clrMap accent1="accent1" accent2="accent2" accent3="accent3" accent4="accent4" accent5="accent5" accent6="accent6" bg1="lt1" bg2="dk2" tx1="dk1" tx2="lt2" folHlink="folHlink" hlink="hlink"/>
  <p:sldLayoutIdLst>
    <p:sldLayoutId id="214748364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1828800" y="1098550"/>
            <a:ext cx="32918400" cy="4572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chemeClr val="dk1"/>
              </a:buClr>
              <a:buFont typeface="Calibri"/>
              <a:buNone/>
              <a:defRPr b="0" i="0" sz="1400" u="none" cap="none" strike="noStrike">
                <a:solidFill>
                  <a:srgbClr val="000000"/>
                </a:solidFill>
                <a:latin typeface="Arial"/>
                <a:ea typeface="Arial"/>
                <a:cs typeface="Arial"/>
                <a:sym typeface="Arial"/>
              </a:defRPr>
            </a:lvl1pPr>
            <a:lvl2pPr indent="0" lvl="1" marL="0" marR="0" rtl="0" algn="l">
              <a:spcBef>
                <a:spcPts val="0"/>
              </a:spcBef>
              <a:buNone/>
              <a:defRPr sz="1800"/>
            </a:lvl2pPr>
            <a:lvl3pPr indent="0" lvl="2" marL="0" marR="0" rtl="0" algn="l">
              <a:spcBef>
                <a:spcPts val="0"/>
              </a:spcBef>
              <a:buNone/>
              <a:defRPr sz="1800"/>
            </a:lvl3pPr>
            <a:lvl4pPr indent="0" lvl="3" marL="0" marR="0" rtl="0" algn="l">
              <a:spcBef>
                <a:spcPts val="0"/>
              </a:spcBef>
              <a:buNone/>
              <a:defRPr sz="1800"/>
            </a:lvl4pPr>
            <a:lvl5pPr indent="0" lvl="4" marL="0" marR="0" rtl="0" algn="l">
              <a:spcBef>
                <a:spcPts val="0"/>
              </a:spcBef>
              <a:buNone/>
              <a:defRPr sz="1800"/>
            </a:lvl5pPr>
            <a:lvl6pPr indent="0" lvl="5" marL="0" marR="0" rtl="0" algn="l">
              <a:spcBef>
                <a:spcPts val="0"/>
              </a:spcBef>
              <a:buNone/>
              <a:defRPr sz="1800"/>
            </a:lvl6pPr>
            <a:lvl7pPr indent="0" lvl="6" marL="0" marR="0" rtl="0" algn="l">
              <a:spcBef>
                <a:spcPts val="0"/>
              </a:spcBef>
              <a:buNone/>
              <a:defRPr sz="1800"/>
            </a:lvl7pPr>
            <a:lvl8pPr indent="0" lvl="7" marL="0" marR="0" rtl="0" algn="l">
              <a:spcBef>
                <a:spcPts val="0"/>
              </a:spcBef>
              <a:buNone/>
              <a:defRPr sz="1800"/>
            </a:lvl8pPr>
            <a:lvl9pPr indent="0" lvl="8" marL="0" marR="0" rtl="0" algn="l">
              <a:spcBef>
                <a:spcPts val="0"/>
              </a:spcBef>
              <a:buNone/>
              <a:defRPr sz="1800"/>
            </a:lvl9pPr>
          </a:lstStyle>
          <a:p/>
        </p:txBody>
      </p:sp>
      <p:sp>
        <p:nvSpPr>
          <p:cNvPr id="62" name="Shape 62"/>
          <p:cNvSpPr txBox="1"/>
          <p:nvPr>
            <p:ph idx="1" type="body"/>
          </p:nvPr>
        </p:nvSpPr>
        <p:spPr>
          <a:xfrm>
            <a:off x="1828800" y="6400801"/>
            <a:ext cx="32918400" cy="18103852"/>
          </a:xfrm>
          <a:prstGeom prst="rect">
            <a:avLst/>
          </a:prstGeom>
          <a:noFill/>
          <a:ln>
            <a:noFill/>
          </a:ln>
        </p:spPr>
        <p:txBody>
          <a:bodyPr anchorCtr="0" anchor="t" bIns="91425" lIns="91425" rIns="91425" tIns="91425"/>
          <a:lstStyle>
            <a:lvl1pPr indent="-469900" lvl="0" marL="1371600" marR="0" rtl="0" algn="l">
              <a:lnSpc>
                <a:spcPct val="100000"/>
              </a:lnSpc>
              <a:spcBef>
                <a:spcPts val="256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1pPr>
            <a:lvl2pPr indent="-342900" lvl="1" marL="2971800" marR="0" rtl="0" algn="l">
              <a:lnSpc>
                <a:spcPct val="100000"/>
              </a:lnSpc>
              <a:spcBef>
                <a:spcPts val="224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2pPr>
            <a:lvl3pPr indent="-215900" lvl="2" marL="4572000" marR="0" rtl="0" algn="l">
              <a:lnSpc>
                <a:spcPct val="100000"/>
              </a:lnSpc>
              <a:spcBef>
                <a:spcPts val="192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3pPr>
            <a:lvl4pPr indent="-317500" lvl="3" marL="6400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4pPr>
            <a:lvl5pPr indent="-317500" lvl="4" marL="82296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5pPr>
            <a:lvl6pPr indent="-317500" lvl="5" marL="100584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6pPr>
            <a:lvl7pPr indent="-317500" lvl="6" marL="118872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7pPr>
            <a:lvl8pPr indent="-317500" lvl="7" marL="137160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8pPr>
            <a:lvl9pPr indent="-317500" lvl="8" marL="15544800" marR="0" rtl="0" algn="l">
              <a:lnSpc>
                <a:spcPct val="100000"/>
              </a:lnSpc>
              <a:spcBef>
                <a:spcPts val="1600"/>
              </a:spcBef>
              <a:spcAft>
                <a:spcPts val="0"/>
              </a:spcAft>
              <a:buClr>
                <a:schemeClr val="dk1"/>
              </a:buClr>
              <a:buSzPct val="100000"/>
              <a:buFont typeface="Arial"/>
              <a:buChar char="•"/>
              <a:defRPr b="0" i="0" sz="1400" u="none" cap="none" strike="noStrike">
                <a:solidFill>
                  <a:srgbClr val="000000"/>
                </a:solidFill>
                <a:latin typeface="Arial"/>
                <a:ea typeface="Arial"/>
                <a:cs typeface="Arial"/>
                <a:sym typeface="Arial"/>
              </a:defRPr>
            </a:lvl9pPr>
          </a:lstStyle>
          <a:p/>
        </p:txBody>
      </p:sp>
      <p:sp>
        <p:nvSpPr>
          <p:cNvPr id="63" name="Shape 63"/>
          <p:cNvSpPr txBox="1"/>
          <p:nvPr>
            <p:ph idx="10" type="dt"/>
          </p:nvPr>
        </p:nvSpPr>
        <p:spPr>
          <a:xfrm>
            <a:off x="1828800" y="25425401"/>
            <a:ext cx="8534399" cy="1460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4" name="Shape 64"/>
          <p:cNvSpPr txBox="1"/>
          <p:nvPr>
            <p:ph idx="11" type="ftr"/>
          </p:nvPr>
        </p:nvSpPr>
        <p:spPr>
          <a:xfrm>
            <a:off x="12496800" y="25425401"/>
            <a:ext cx="11582400" cy="14605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1pPr>
            <a:lvl2pPr indent="0" lvl="1"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2pPr>
            <a:lvl3pPr indent="0" lvl="2"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3pPr>
            <a:lvl4pPr indent="0" lvl="3" marL="5486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4pPr>
            <a:lvl5pPr indent="0" lvl="4" marL="7315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5pPr>
            <a:lvl6pPr indent="0" lvl="5" marL="9144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6pPr>
            <a:lvl7pPr indent="0" lvl="6" marL="10972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7pPr>
            <a:lvl8pPr indent="0" lvl="7" marL="1280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8pPr>
            <a:lvl9pPr indent="0" lvl="8" marL="1463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defRPr>
            </a:lvl9pPr>
          </a:lstStyle>
          <a:p/>
        </p:txBody>
      </p:sp>
      <p:sp>
        <p:nvSpPr>
          <p:cNvPr id="65" name="Shape 65"/>
          <p:cNvSpPr txBox="1"/>
          <p:nvPr>
            <p:ph idx="12" type="sldNum"/>
          </p:nvPr>
        </p:nvSpPr>
        <p:spPr>
          <a:xfrm>
            <a:off x="26212800" y="25425401"/>
            <a:ext cx="8534399" cy="1460500"/>
          </a:xfrm>
          <a:prstGeom prst="rect">
            <a:avLst/>
          </a:prstGeom>
          <a:noFill/>
          <a:ln>
            <a:noFill/>
          </a:ln>
        </p:spPr>
        <p:txBody>
          <a:bodyPr anchorCtr="0" anchor="ctr" bIns="182875" lIns="365750" rIns="365750" tIns="182875">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48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11.png"/><Relationship Id="rId10" Type="http://schemas.openxmlformats.org/officeDocument/2006/relationships/image" Target="../media/image15.jpg"/><Relationship Id="rId9" Type="http://schemas.openxmlformats.org/officeDocument/2006/relationships/image" Target="../media/image17.png"/><Relationship Id="rId5" Type="http://schemas.openxmlformats.org/officeDocument/2006/relationships/image" Target="../media/image09.png"/><Relationship Id="rId6" Type="http://schemas.openxmlformats.org/officeDocument/2006/relationships/image" Target="../media/image10.png"/><Relationship Id="rId7" Type="http://schemas.openxmlformats.org/officeDocument/2006/relationships/image" Target="../media/image12.png"/><Relationship Id="rId8"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rotWithShape="1">
          <a:blip r:embed="rId3">
            <a:alphaModFix/>
          </a:blip>
          <a:stretch>
            <a:fillRect b="0" l="0" r="0" t="0"/>
          </a:stretch>
        </a:blipFill>
      </p:bgPr>
    </p:bg>
    <p:spTree>
      <p:nvGrpSpPr>
        <p:cNvPr id="139" name="Shape 139"/>
        <p:cNvGrpSpPr/>
        <p:nvPr/>
      </p:nvGrpSpPr>
      <p:grpSpPr>
        <a:xfrm>
          <a:off x="0" y="0"/>
          <a:ext cx="0" cy="0"/>
          <a:chOff x="0" y="0"/>
          <a:chExt cx="0" cy="0"/>
        </a:xfrm>
      </p:grpSpPr>
      <p:sp>
        <p:nvSpPr>
          <p:cNvPr id="140" name="Shape 140"/>
          <p:cNvSpPr txBox="1"/>
          <p:nvPr>
            <p:ph idx="1" type="body"/>
          </p:nvPr>
        </p:nvSpPr>
        <p:spPr>
          <a:xfrm>
            <a:off x="762925" y="5112846"/>
            <a:ext cx="8380800" cy="3023098"/>
          </a:xfrm>
          <a:prstGeom prst="rect">
            <a:avLst/>
          </a:prstGeom>
          <a:noFill/>
          <a:ln>
            <a:noFill/>
          </a:ln>
        </p:spPr>
        <p:txBody>
          <a:bodyPr anchorCtr="0" anchor="t" bIns="190475" lIns="190475" rIns="190475" tIns="190475">
            <a:noAutofit/>
          </a:bodyPr>
          <a:lstStyle/>
          <a:p>
            <a:pPr lvl="0" rtl="0" algn="ctr">
              <a:spcBef>
                <a:spcPts val="0"/>
              </a:spcBef>
              <a:buClr>
                <a:schemeClr val="dk1"/>
              </a:buClr>
              <a:buSzPct val="36666"/>
              <a:buFont typeface="Arial"/>
              <a:buNone/>
            </a:pPr>
            <a:r>
              <a:rPr lang="en-US" sz="3000">
                <a:solidFill>
                  <a:schemeClr val="dk1"/>
                </a:solidFill>
                <a:latin typeface="Times New Roman"/>
                <a:ea typeface="Times New Roman"/>
                <a:cs typeface="Times New Roman"/>
                <a:sym typeface="Times New Roman"/>
              </a:rPr>
              <a:t>There are currently no biomedical gels that stop bleeding in a non-surgical setting. Bio-Boyz have created a plant based gel applied onto a sticky bandage that stops bleeding for everyone, including people with Thrombocytopenia (A disease that results in low blood platelet count).</a:t>
            </a:r>
          </a:p>
        </p:txBody>
      </p:sp>
      <p:sp>
        <p:nvSpPr>
          <p:cNvPr id="141" name="Shape 141"/>
          <p:cNvSpPr txBox="1"/>
          <p:nvPr>
            <p:ph idx="2" type="body"/>
          </p:nvPr>
        </p:nvSpPr>
        <p:spPr>
          <a:xfrm>
            <a:off x="769791" y="4623919"/>
            <a:ext cx="8374199" cy="628499"/>
          </a:xfrm>
          <a:prstGeom prst="rect">
            <a:avLst/>
          </a:prstGeom>
          <a:noFill/>
          <a:ln>
            <a:noFill/>
          </a:ln>
        </p:spPr>
        <p:txBody>
          <a:bodyPr anchorCtr="0" anchor="ctr" bIns="76200" lIns="76200" rIns="76200" tIns="76200">
            <a:noAutofit/>
          </a:bodyPr>
          <a:lstStyle/>
          <a:p>
            <a:pPr indent="0" lvl="0" marL="0" marR="0" rtl="0" algn="ctr">
              <a:lnSpc>
                <a:spcPct val="100000"/>
              </a:lnSpc>
              <a:spcBef>
                <a:spcPts val="0"/>
              </a:spcBef>
              <a:spcAft>
                <a:spcPts val="0"/>
              </a:spcAft>
              <a:buClr>
                <a:srgbClr val="2C3F71"/>
              </a:buClr>
              <a:buSzPct val="25000"/>
              <a:buFont typeface="Arial"/>
              <a:buNone/>
            </a:pPr>
            <a:r>
              <a:rPr b="1" i="0" lang="en-US" sz="3100" u="sng" cap="none" strike="noStrike">
                <a:solidFill>
                  <a:srgbClr val="2C3F71"/>
                </a:solidFill>
                <a:latin typeface="Times New Roman"/>
                <a:ea typeface="Times New Roman"/>
                <a:cs typeface="Times New Roman"/>
                <a:sym typeface="Times New Roman"/>
              </a:rPr>
              <a:t>Problem </a:t>
            </a:r>
            <a:r>
              <a:rPr b="1" lang="en-US" sz="3100" u="sng">
                <a:solidFill>
                  <a:srgbClr val="2C3F71"/>
                </a:solidFill>
                <a:latin typeface="Times New Roman"/>
                <a:ea typeface="Times New Roman"/>
                <a:cs typeface="Times New Roman"/>
                <a:sym typeface="Times New Roman"/>
              </a:rPr>
              <a:t>and Solution:</a:t>
            </a:r>
          </a:p>
        </p:txBody>
      </p:sp>
      <p:sp>
        <p:nvSpPr>
          <p:cNvPr id="142" name="Shape 142"/>
          <p:cNvSpPr txBox="1"/>
          <p:nvPr>
            <p:ph idx="3" type="body"/>
          </p:nvPr>
        </p:nvSpPr>
        <p:spPr>
          <a:xfrm>
            <a:off x="27426837" y="4407549"/>
            <a:ext cx="8375400" cy="705300"/>
          </a:xfrm>
          <a:prstGeom prst="rect">
            <a:avLst/>
          </a:prstGeom>
          <a:noFill/>
          <a:ln>
            <a:noFill/>
          </a:ln>
        </p:spPr>
        <p:txBody>
          <a:bodyPr anchorCtr="0" anchor="ctr" bIns="76200" lIns="76200" rIns="76200" tIns="76200">
            <a:noAutofit/>
          </a:bodyPr>
          <a:lstStyle/>
          <a:p>
            <a:pPr indent="0" lvl="0" marL="0" marR="0" rtl="0" algn="ctr">
              <a:lnSpc>
                <a:spcPct val="100000"/>
              </a:lnSpc>
              <a:spcBef>
                <a:spcPts val="0"/>
              </a:spcBef>
              <a:spcAft>
                <a:spcPts val="0"/>
              </a:spcAft>
              <a:buClr>
                <a:srgbClr val="2C3F71"/>
              </a:buClr>
              <a:buSzPct val="25000"/>
              <a:buFont typeface="Arial"/>
              <a:buNone/>
            </a:pPr>
            <a:r>
              <a:rPr b="1" i="0" lang="en-US" sz="3100" u="sng" cap="none" strike="noStrike">
                <a:solidFill>
                  <a:srgbClr val="2C3F71"/>
                </a:solidFill>
                <a:latin typeface="Times New Roman"/>
                <a:ea typeface="Times New Roman"/>
                <a:cs typeface="Times New Roman"/>
                <a:sym typeface="Times New Roman"/>
              </a:rPr>
              <a:t>History and Past Alternatives:</a:t>
            </a:r>
          </a:p>
        </p:txBody>
      </p:sp>
      <p:sp>
        <p:nvSpPr>
          <p:cNvPr id="143" name="Shape 143"/>
          <p:cNvSpPr txBox="1"/>
          <p:nvPr>
            <p:ph idx="5" type="body"/>
          </p:nvPr>
        </p:nvSpPr>
        <p:spPr>
          <a:xfrm>
            <a:off x="766225" y="8909225"/>
            <a:ext cx="8374200" cy="370800"/>
          </a:xfrm>
          <a:prstGeom prst="rect">
            <a:avLst/>
          </a:prstGeom>
          <a:noFill/>
          <a:ln>
            <a:noFill/>
          </a:ln>
        </p:spPr>
        <p:txBody>
          <a:bodyPr anchorCtr="0" anchor="ctr" bIns="76200" lIns="76200" rIns="76200" tIns="76200">
            <a:noAutofit/>
          </a:bodyPr>
          <a:lstStyle/>
          <a:p>
            <a:pPr indent="0" lvl="0" marL="0" marR="0" rtl="0" algn="ctr">
              <a:lnSpc>
                <a:spcPct val="100000"/>
              </a:lnSpc>
              <a:spcBef>
                <a:spcPts val="0"/>
              </a:spcBef>
              <a:spcAft>
                <a:spcPts val="0"/>
              </a:spcAft>
              <a:buClr>
                <a:srgbClr val="2C3F71"/>
              </a:buClr>
              <a:buSzPct val="25000"/>
              <a:buFont typeface="Arial"/>
              <a:buNone/>
            </a:pPr>
            <a:r>
              <a:rPr b="1" i="0" lang="en-US" sz="3100" u="sng" cap="none" strike="noStrike">
                <a:solidFill>
                  <a:srgbClr val="2C3F71"/>
                </a:solidFill>
                <a:latin typeface="Times New Roman"/>
                <a:ea typeface="Times New Roman"/>
                <a:cs typeface="Times New Roman"/>
                <a:sym typeface="Times New Roman"/>
              </a:rPr>
              <a:t>Solution &amp; Sketches:</a:t>
            </a:r>
          </a:p>
        </p:txBody>
      </p:sp>
      <p:sp>
        <p:nvSpPr>
          <p:cNvPr id="144" name="Shape 144"/>
          <p:cNvSpPr txBox="1"/>
          <p:nvPr>
            <p:ph idx="9" type="body"/>
          </p:nvPr>
        </p:nvSpPr>
        <p:spPr>
          <a:xfrm>
            <a:off x="18580200" y="13510150"/>
            <a:ext cx="8372400" cy="13351500"/>
          </a:xfrm>
          <a:prstGeom prst="rect">
            <a:avLst/>
          </a:prstGeom>
          <a:noFill/>
          <a:ln>
            <a:noFill/>
          </a:ln>
        </p:spPr>
        <p:txBody>
          <a:bodyPr anchorCtr="0" anchor="t" bIns="190475" lIns="190475" rIns="190475" tIns="190475">
            <a:noAutofit/>
          </a:bodyPr>
          <a:lstStyle/>
          <a:p>
            <a:pPr indent="457200" lvl="0" marL="0" marR="0" rtl="0" algn="l">
              <a:lnSpc>
                <a:spcPct val="115000"/>
              </a:lnSpc>
              <a:spcBef>
                <a:spcPts val="0"/>
              </a:spcBef>
              <a:spcAft>
                <a:spcPts val="0"/>
              </a:spcAft>
              <a:buClr>
                <a:schemeClr val="dk1"/>
              </a:buClr>
              <a:buSzPct val="25000"/>
              <a:buFont typeface="Arial"/>
              <a:buNone/>
            </a:pPr>
            <a:r>
              <a:rPr lang="en-US" sz="2400">
                <a:solidFill>
                  <a:schemeClr val="dk1"/>
                </a:solidFill>
                <a:latin typeface="Times New Roman"/>
                <a:ea typeface="Times New Roman"/>
                <a:cs typeface="Times New Roman"/>
                <a:sym typeface="Times New Roman"/>
              </a:rPr>
              <a:t>As with any medication or product produced from a biological background, an ethical analysis is necessary. The gel is plant based, meaning no animals would be harmed or used in its creation (except for testing). Unlike Wound Eraser’s competitors, Vitagel and Veti-gel, Wound Eraser would be sold in smaller doses, and be made more accessible so that everyone can use it at a lower price and in more situations than just surgery. A consequence of including artificial platelets is that the product wouldn’t be safe in large doses. Large doses increase the risk of blood clots leading to clotted veins and heart attacks. </a:t>
            </a:r>
          </a:p>
          <a:p>
            <a:pPr indent="457200" lvl="0" marL="0" marR="0" rtl="0" algn="l">
              <a:lnSpc>
                <a:spcPct val="115000"/>
              </a:lnSpc>
              <a:spcBef>
                <a:spcPts val="0"/>
              </a:spcBef>
              <a:spcAft>
                <a:spcPts val="0"/>
              </a:spcAft>
              <a:buClr>
                <a:schemeClr val="dk1"/>
              </a:buClr>
              <a:buSzPct val="25000"/>
              <a:buFont typeface="Arial"/>
              <a:buNone/>
            </a:pPr>
            <a:r>
              <a:rPr lang="en-US" sz="2400">
                <a:solidFill>
                  <a:schemeClr val="dk1"/>
                </a:solidFill>
                <a:latin typeface="Times New Roman"/>
                <a:ea typeface="Times New Roman"/>
                <a:cs typeface="Times New Roman"/>
                <a:sym typeface="Times New Roman"/>
              </a:rPr>
              <a:t>Moving into testing the Wound Eraser, after doing extensive tests on animals the team would slowly work towards testing the gel on humans. At this point there is no getting around that testing the gel would harm humans. All of the participants would need to thoroughly understand the experiment in it’s entirety. Informed consent is our number one priority when choosing test subjects. We would not include any information about compensation for the human subjects until the subjects have informed consent. After they participate in the first sitting they would be informed that they will receive 200 dollars at the end of the 60 day test period. We purposefully do not mention the 200 dollars until consent is given because that could coerce their decision to participate. Once testing is ready to begin testing, the tests would be held in a hospital just in case something goes wrong. We would test the patient by making differing size cuts on their forearm. Then the bandage would be applied. After the bandage is applied, a day later we would recommend the person switch to conventional bandages. 30 and 60 day check ins would be held to see how the wounds are healing. After the conclusion of the test the patient would receive 200 dollars for their time helping us.</a:t>
            </a:r>
          </a:p>
          <a:p>
            <a:pPr indent="0" lvl="0" marL="0" marR="0" rtl="0" algn="l">
              <a:lnSpc>
                <a:spcPct val="115000"/>
              </a:lnSpc>
              <a:spcBef>
                <a:spcPts val="0"/>
              </a:spcBef>
              <a:spcAft>
                <a:spcPts val="0"/>
              </a:spcAft>
              <a:buClr>
                <a:schemeClr val="dk1"/>
              </a:buClr>
              <a:buSzPct val="25000"/>
              <a:buFont typeface="Arial"/>
              <a:buNone/>
            </a:pPr>
            <a:r>
              <a:t/>
            </a:r>
            <a:endParaRPr sz="1800"/>
          </a:p>
        </p:txBody>
      </p:sp>
      <p:sp>
        <p:nvSpPr>
          <p:cNvPr id="145" name="Shape 145"/>
          <p:cNvSpPr txBox="1"/>
          <p:nvPr>
            <p:ph idx="13" type="body"/>
          </p:nvPr>
        </p:nvSpPr>
        <p:spPr>
          <a:xfrm>
            <a:off x="18824718" y="13058922"/>
            <a:ext cx="8372400" cy="628499"/>
          </a:xfrm>
          <a:prstGeom prst="rect">
            <a:avLst/>
          </a:prstGeom>
          <a:noFill/>
          <a:ln>
            <a:noFill/>
          </a:ln>
        </p:spPr>
        <p:txBody>
          <a:bodyPr anchorCtr="0" anchor="ctr" bIns="76200" lIns="76200" rIns="76200" tIns="76200">
            <a:noAutofit/>
          </a:bodyPr>
          <a:lstStyle/>
          <a:p>
            <a:pPr indent="0" lvl="0" marL="0" marR="0" rtl="0" algn="ctr">
              <a:lnSpc>
                <a:spcPct val="100000"/>
              </a:lnSpc>
              <a:spcBef>
                <a:spcPts val="0"/>
              </a:spcBef>
              <a:spcAft>
                <a:spcPts val="0"/>
              </a:spcAft>
              <a:buClr>
                <a:srgbClr val="2C3F71"/>
              </a:buClr>
              <a:buSzPct val="25000"/>
              <a:buFont typeface="Arial"/>
              <a:buNone/>
            </a:pPr>
            <a:r>
              <a:rPr b="1" i="0" lang="en-US" sz="3100" u="sng" cap="none" strike="noStrike">
                <a:solidFill>
                  <a:srgbClr val="2C3F71"/>
                </a:solidFill>
                <a:latin typeface="Times New Roman"/>
                <a:ea typeface="Times New Roman"/>
                <a:cs typeface="Times New Roman"/>
                <a:sym typeface="Times New Roman"/>
              </a:rPr>
              <a:t>Ethical Concerns:</a:t>
            </a:r>
          </a:p>
        </p:txBody>
      </p:sp>
      <p:sp>
        <p:nvSpPr>
          <p:cNvPr id="146" name="Shape 146"/>
          <p:cNvSpPr txBox="1"/>
          <p:nvPr>
            <p:ph idx="15" type="body"/>
          </p:nvPr>
        </p:nvSpPr>
        <p:spPr>
          <a:xfrm>
            <a:off x="27330175" y="11944025"/>
            <a:ext cx="8372400" cy="370800"/>
          </a:xfrm>
          <a:prstGeom prst="rect">
            <a:avLst/>
          </a:prstGeom>
          <a:noFill/>
          <a:ln>
            <a:noFill/>
          </a:ln>
        </p:spPr>
        <p:txBody>
          <a:bodyPr anchorCtr="0" anchor="ctr" bIns="76200" lIns="76200" rIns="76200" tIns="76200">
            <a:noAutofit/>
          </a:bodyPr>
          <a:lstStyle/>
          <a:p>
            <a:pPr indent="0" lvl="0" marL="0" marR="0" rtl="0" algn="ctr">
              <a:lnSpc>
                <a:spcPct val="100000"/>
              </a:lnSpc>
              <a:spcBef>
                <a:spcPts val="0"/>
              </a:spcBef>
              <a:spcAft>
                <a:spcPts val="0"/>
              </a:spcAft>
              <a:buClr>
                <a:srgbClr val="2C3F71"/>
              </a:buClr>
              <a:buSzPct val="25000"/>
              <a:buFont typeface="Arial"/>
              <a:buNone/>
            </a:pPr>
            <a:r>
              <a:rPr b="1" i="0" lang="en-US" sz="3100" u="sng" cap="none" strike="noStrike">
                <a:solidFill>
                  <a:srgbClr val="2C3F71"/>
                </a:solidFill>
                <a:latin typeface="Times New Roman"/>
                <a:ea typeface="Times New Roman"/>
                <a:cs typeface="Times New Roman"/>
                <a:sym typeface="Times New Roman"/>
              </a:rPr>
              <a:t>References:</a:t>
            </a:r>
          </a:p>
        </p:txBody>
      </p:sp>
      <p:sp>
        <p:nvSpPr>
          <p:cNvPr id="147" name="Shape 147"/>
          <p:cNvSpPr txBox="1"/>
          <p:nvPr>
            <p:ph idx="18" type="body"/>
          </p:nvPr>
        </p:nvSpPr>
        <p:spPr>
          <a:xfrm>
            <a:off x="4943826" y="2819955"/>
            <a:ext cx="26665806" cy="1066799"/>
          </a:xfrm>
          <a:prstGeom prst="rect">
            <a:avLst/>
          </a:prstGeom>
          <a:noFill/>
          <a:ln>
            <a:noFill/>
          </a:ln>
        </p:spPr>
        <p:txBody>
          <a:bodyPr anchorCtr="0" anchor="t" bIns="38075" lIns="76200" rIns="76200" tIns="38075">
            <a:noAutofit/>
          </a:bodyPr>
          <a:lstStyle/>
          <a:p>
            <a:pPr indent="0" lvl="0" marL="0" marR="0" rtl="0" algn="ctr">
              <a:lnSpc>
                <a:spcPct val="100000"/>
              </a:lnSpc>
              <a:spcBef>
                <a:spcPts val="0"/>
              </a:spcBef>
              <a:spcAft>
                <a:spcPts val="0"/>
              </a:spcAft>
              <a:buClr>
                <a:schemeClr val="lt1"/>
              </a:buClr>
              <a:buSzPct val="25000"/>
              <a:buFont typeface="Arial"/>
              <a:buNone/>
            </a:pPr>
            <a:r>
              <a:rPr lang="en-US" sz="5000">
                <a:solidFill>
                  <a:schemeClr val="lt1"/>
                </a:solidFill>
                <a:latin typeface="Times New Roman"/>
                <a:ea typeface="Times New Roman"/>
                <a:cs typeface="Times New Roman"/>
                <a:sym typeface="Times New Roman"/>
              </a:rPr>
              <a:t>Drake Hayes, Rudi Skowronski, Alfonso Haro, Griffen Vojvoda, and Guillermo Ruiz</a:t>
            </a:r>
          </a:p>
        </p:txBody>
      </p:sp>
      <p:sp>
        <p:nvSpPr>
          <p:cNvPr id="148" name="Shape 148"/>
          <p:cNvSpPr txBox="1"/>
          <p:nvPr>
            <p:ph idx="19" type="body"/>
          </p:nvPr>
        </p:nvSpPr>
        <p:spPr>
          <a:xfrm>
            <a:off x="4943826" y="1753155"/>
            <a:ext cx="26665806" cy="1066799"/>
          </a:xfrm>
          <a:prstGeom prst="rect">
            <a:avLst/>
          </a:prstGeom>
          <a:noFill/>
          <a:ln>
            <a:noFill/>
          </a:ln>
        </p:spPr>
        <p:txBody>
          <a:bodyPr anchorCtr="1" anchor="t" bIns="38075" lIns="76200" rIns="76200" tIns="38075">
            <a:noAutofit/>
          </a:bodyPr>
          <a:lstStyle/>
          <a:p>
            <a:pPr indent="0" lvl="0" marL="0" marR="0" rtl="0" algn="ctr">
              <a:lnSpc>
                <a:spcPct val="90000"/>
              </a:lnSpc>
              <a:spcBef>
                <a:spcPts val="0"/>
              </a:spcBef>
              <a:spcAft>
                <a:spcPts val="0"/>
              </a:spcAft>
              <a:buClr>
                <a:schemeClr val="lt1"/>
              </a:buClr>
              <a:buSzPct val="25000"/>
              <a:buFont typeface="Arial"/>
              <a:buNone/>
            </a:pPr>
            <a:r>
              <a:rPr lang="en-US" sz="6800">
                <a:solidFill>
                  <a:schemeClr val="lt1"/>
                </a:solidFill>
                <a:latin typeface="Times New Roman"/>
                <a:ea typeface="Times New Roman"/>
                <a:cs typeface="Times New Roman"/>
                <a:sym typeface="Times New Roman"/>
              </a:rPr>
              <a:t>Alameda Community Learning Center Team: Bio Boyz: ACLC B</a:t>
            </a:r>
          </a:p>
        </p:txBody>
      </p:sp>
      <p:pic>
        <p:nvPicPr>
          <p:cNvPr id="149" name="Shape 149"/>
          <p:cNvPicPr preferRelativeResize="0"/>
          <p:nvPr/>
        </p:nvPicPr>
        <p:blipFill rotWithShape="1">
          <a:blip r:embed="rId4">
            <a:alphaModFix/>
          </a:blip>
          <a:srcRect b="0" l="0" r="0" t="0"/>
          <a:stretch/>
        </p:blipFill>
        <p:spPr>
          <a:xfrm>
            <a:off x="30212175" y="-193424"/>
            <a:ext cx="4080300" cy="4080300"/>
          </a:xfrm>
          <a:prstGeom prst="rect">
            <a:avLst/>
          </a:prstGeom>
          <a:noFill/>
          <a:ln>
            <a:noFill/>
          </a:ln>
        </p:spPr>
      </p:pic>
      <p:sp>
        <p:nvSpPr>
          <p:cNvPr id="150" name="Shape 150"/>
          <p:cNvSpPr txBox="1"/>
          <p:nvPr>
            <p:ph idx="5" type="body"/>
          </p:nvPr>
        </p:nvSpPr>
        <p:spPr>
          <a:xfrm>
            <a:off x="9655907" y="4623919"/>
            <a:ext cx="8374200" cy="628500"/>
          </a:xfrm>
          <a:prstGeom prst="rect">
            <a:avLst/>
          </a:prstGeom>
          <a:noFill/>
          <a:ln>
            <a:noFill/>
          </a:ln>
        </p:spPr>
        <p:txBody>
          <a:bodyPr anchorCtr="0" anchor="ctr" bIns="76200" lIns="76200" rIns="76200" tIns="76200">
            <a:noAutofit/>
          </a:bodyPr>
          <a:lstStyle/>
          <a:p>
            <a:pPr indent="0" lvl="0" marL="0" marR="0" rtl="0" algn="ctr">
              <a:lnSpc>
                <a:spcPct val="100000"/>
              </a:lnSpc>
              <a:spcBef>
                <a:spcPts val="0"/>
              </a:spcBef>
              <a:spcAft>
                <a:spcPts val="0"/>
              </a:spcAft>
              <a:buClr>
                <a:srgbClr val="2C3F71"/>
              </a:buClr>
              <a:buSzPct val="25000"/>
              <a:buFont typeface="Arial"/>
              <a:buNone/>
            </a:pPr>
            <a:r>
              <a:rPr b="1" i="0" lang="en-US" sz="3100" u="sng" cap="none" strike="noStrike">
                <a:solidFill>
                  <a:srgbClr val="2C3F71"/>
                </a:solidFill>
                <a:latin typeface="Times New Roman"/>
                <a:ea typeface="Times New Roman"/>
                <a:cs typeface="Times New Roman"/>
                <a:sym typeface="Times New Roman"/>
              </a:rPr>
              <a:t>Testing and Comparison to Past Alternatives:</a:t>
            </a:r>
          </a:p>
        </p:txBody>
      </p:sp>
      <p:sp>
        <p:nvSpPr>
          <p:cNvPr id="151" name="Shape 151"/>
          <p:cNvSpPr txBox="1"/>
          <p:nvPr/>
        </p:nvSpPr>
        <p:spPr>
          <a:xfrm>
            <a:off x="882825" y="9783336"/>
            <a:ext cx="8051700" cy="8010899"/>
          </a:xfrm>
          <a:prstGeom prst="rect">
            <a:avLst/>
          </a:prstGeom>
          <a:noFill/>
          <a:ln>
            <a:noFill/>
          </a:ln>
        </p:spPr>
        <p:txBody>
          <a:bodyPr anchorCtr="0" anchor="t" bIns="91425" lIns="91425" rIns="91425" tIns="91425">
            <a:noAutofit/>
          </a:bodyPr>
          <a:lstStyle/>
          <a:p>
            <a:pPr indent="387350" lvl="0" rtl="0">
              <a:spcBef>
                <a:spcPts val="0"/>
              </a:spcBef>
              <a:buClr>
                <a:schemeClr val="dk1"/>
              </a:buClr>
              <a:buFont typeface="Arial"/>
              <a:buNone/>
            </a:pPr>
            <a:r>
              <a:t/>
            </a:r>
            <a:endParaRPr sz="2400">
              <a:solidFill>
                <a:schemeClr val="dk1"/>
              </a:solidFill>
              <a:latin typeface="Times New Roman"/>
              <a:ea typeface="Times New Roman"/>
              <a:cs typeface="Times New Roman"/>
              <a:sym typeface="Times New Roman"/>
            </a:endParaRPr>
          </a:p>
          <a:p>
            <a:pPr indent="387350" lvl="0" rtl="0">
              <a:spcBef>
                <a:spcPts val="0"/>
              </a:spcBef>
              <a:buClr>
                <a:schemeClr val="dk1"/>
              </a:buClr>
              <a:buSzPct val="44000"/>
              <a:buFont typeface="Arial"/>
              <a:buNone/>
            </a:pPr>
            <a:r>
              <a:rPr lang="en-US" sz="2500">
                <a:solidFill>
                  <a:schemeClr val="dk1"/>
                </a:solidFill>
                <a:latin typeface="Times New Roman"/>
                <a:ea typeface="Times New Roman"/>
                <a:cs typeface="Times New Roman"/>
                <a:sym typeface="Times New Roman"/>
              </a:rPr>
              <a:t>	Our product, the Wound Eraser addresses small wounds and cuts with plant based polymers, cellulose, collagen, and  artificial platelets. Cellulose is found within the cell wall of plants, it will provide structure for blood platelets. Collagen attracts stray platelets from the surrounding blood plasma, which binds together and forms the clots that are necessary to seal the wound. The artificial platelets will help seal the wound, they will be especially helpful for those who suffer from Thrombocytopenia. Previously, a minor cut to someone suffering from Thrombocytopenia could send to the hospital, we hope this bandage, if properly used, will replace that need. </a:t>
            </a:r>
          </a:p>
          <a:p>
            <a:pPr indent="387350" lvl="0" rtl="0">
              <a:spcBef>
                <a:spcPts val="0"/>
              </a:spcBef>
              <a:buClr>
                <a:schemeClr val="dk1"/>
              </a:buClr>
              <a:buFont typeface="Arial"/>
              <a:buNone/>
            </a:pPr>
            <a:r>
              <a:t/>
            </a:r>
            <a:endParaRPr sz="2400">
              <a:solidFill>
                <a:schemeClr val="dk1"/>
              </a:solidFill>
              <a:latin typeface="Times New Roman"/>
              <a:ea typeface="Times New Roman"/>
              <a:cs typeface="Times New Roman"/>
              <a:sym typeface="Times New Roman"/>
            </a:endParaRPr>
          </a:p>
          <a:p>
            <a:pPr indent="387350" lvl="0" rtl="0">
              <a:spcBef>
                <a:spcPts val="0"/>
              </a:spcBef>
              <a:buClr>
                <a:schemeClr val="dk1"/>
              </a:buClr>
              <a:buFont typeface="Arial"/>
              <a:buNone/>
            </a:pPr>
            <a:r>
              <a:t/>
            </a:r>
            <a:endParaRPr sz="2400">
              <a:solidFill>
                <a:schemeClr val="dk1"/>
              </a:solidFill>
              <a:latin typeface="Times New Roman"/>
              <a:ea typeface="Times New Roman"/>
              <a:cs typeface="Times New Roman"/>
              <a:sym typeface="Times New Roman"/>
            </a:endParaRPr>
          </a:p>
        </p:txBody>
      </p:sp>
      <p:pic>
        <p:nvPicPr>
          <p:cNvPr id="152" name="Shape 152"/>
          <p:cNvPicPr preferRelativeResize="0"/>
          <p:nvPr/>
        </p:nvPicPr>
        <p:blipFill rotWithShape="1">
          <a:blip r:embed="rId5">
            <a:alphaModFix/>
          </a:blip>
          <a:srcRect b="0" l="0" r="0" t="0"/>
          <a:stretch/>
        </p:blipFill>
        <p:spPr>
          <a:xfrm>
            <a:off x="18273712" y="13687425"/>
            <a:ext cx="28575" cy="57150"/>
          </a:xfrm>
          <a:prstGeom prst="rect">
            <a:avLst/>
          </a:prstGeom>
          <a:noFill/>
          <a:ln>
            <a:noFill/>
          </a:ln>
        </p:spPr>
      </p:pic>
      <p:sp>
        <p:nvSpPr>
          <p:cNvPr id="153" name="Shape 153"/>
          <p:cNvSpPr txBox="1"/>
          <p:nvPr/>
        </p:nvSpPr>
        <p:spPr>
          <a:xfrm>
            <a:off x="9691200" y="5237300"/>
            <a:ext cx="8212500" cy="9288900"/>
          </a:xfrm>
          <a:prstGeom prst="rect">
            <a:avLst/>
          </a:prstGeom>
          <a:noFill/>
          <a:ln>
            <a:noFill/>
          </a:ln>
        </p:spPr>
        <p:txBody>
          <a:bodyPr anchorCtr="0" anchor="t" bIns="91425" lIns="91425" rIns="91425" tIns="91425">
            <a:noAutofit/>
          </a:bodyPr>
          <a:lstStyle/>
          <a:p>
            <a:pPr indent="387350"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The project shall be tested by having similar incisions on meat samples with two sets of trials. In the first trial a shallow 1.5 inch long incision on top of the forearm and record the amount of time it would take to clot. We would then do the same thing with with a patient that has Thrombocytopenia and record the amount of time it takes them to heal the clot. Using this information we would make the same cut on a new subject with Thrombocytopenia and use the Wound Eraser. We would compare the time for a clot to form with the gel against that of the subjects without normal platelet counts and the subjects with Thrombocytopenia.</a:t>
            </a:r>
          </a:p>
          <a:p>
            <a:pPr indent="387350"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We would test the collagen in the petri dish with Thrombocytopenia blood and compare the platelet density near the collagen and away from the collagen. We would also time its effectiveness as explained above. </a:t>
            </a:r>
          </a:p>
          <a:p>
            <a:pPr indent="387350"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We want to reduce clotting time for people a normal amount of blood platelets as well. This is the baseline, if the Wound Eraser gel takes more time to clot than a cut on a normal person the gel would be ineffective. If it takes the same amount of time or less time to clot than it takes a healthy person, the gel would be considered effective. Time relative to the amount of time it takes for a healthy person’s blood to clot is the standard.</a:t>
            </a:r>
          </a:p>
          <a:p>
            <a:pPr indent="387350"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To record the success of the gel, our team would measure milliliters of blood lost before the wound seals and time in seconds before the wound stopped bleeding.</a:t>
            </a:r>
            <a:br>
              <a:rPr lang="en-US" sz="2400">
                <a:solidFill>
                  <a:schemeClr val="dk1"/>
                </a:solidFill>
                <a:latin typeface="Times New Roman"/>
                <a:ea typeface="Times New Roman"/>
                <a:cs typeface="Times New Roman"/>
                <a:sym typeface="Times New Roman"/>
              </a:rPr>
            </a:br>
          </a:p>
        </p:txBody>
      </p:sp>
      <p:sp>
        <p:nvSpPr>
          <p:cNvPr id="154" name="Shape 154"/>
          <p:cNvSpPr txBox="1"/>
          <p:nvPr/>
        </p:nvSpPr>
        <p:spPr>
          <a:xfrm>
            <a:off x="5532025" y="25364625"/>
            <a:ext cx="8212499" cy="9582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Shape 155"/>
          <p:cNvSpPr txBox="1"/>
          <p:nvPr/>
        </p:nvSpPr>
        <p:spPr>
          <a:xfrm>
            <a:off x="1256775" y="22151300"/>
            <a:ext cx="3185400" cy="304798"/>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Times New Roman"/>
              <a:buNone/>
            </a:pPr>
            <a:r>
              <a:t/>
            </a:r>
            <a:endParaRPr/>
          </a:p>
        </p:txBody>
      </p:sp>
      <p:sp>
        <p:nvSpPr>
          <p:cNvPr id="156" name="Shape 156"/>
          <p:cNvSpPr txBox="1"/>
          <p:nvPr/>
        </p:nvSpPr>
        <p:spPr>
          <a:xfrm flipH="1">
            <a:off x="4505123" y="25041225"/>
            <a:ext cx="1786500" cy="3708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Times New Roman"/>
              <a:buNone/>
            </a:pPr>
            <a:r>
              <a:t/>
            </a:r>
            <a:endParaRPr/>
          </a:p>
        </p:txBody>
      </p:sp>
      <p:sp>
        <p:nvSpPr>
          <p:cNvPr id="157" name="Shape 157"/>
          <p:cNvSpPr txBox="1"/>
          <p:nvPr/>
        </p:nvSpPr>
        <p:spPr>
          <a:xfrm>
            <a:off x="27641500" y="12471475"/>
            <a:ext cx="7946100" cy="11974500"/>
          </a:xfrm>
          <a:prstGeom prst="rect">
            <a:avLst/>
          </a:prstGeom>
          <a:noFill/>
          <a:ln>
            <a:noFill/>
          </a:ln>
        </p:spPr>
        <p:txBody>
          <a:bodyPr anchorCtr="0" anchor="t" bIns="91425" lIns="91425" rIns="91425" tIns="91425">
            <a:noAutofit/>
          </a:bodyPr>
          <a:lstStyle/>
          <a:p>
            <a:pPr lvl="0" marL="381000" rtl="0">
              <a:lnSpc>
                <a:spcPct val="115000"/>
              </a:lnSpc>
              <a:spcBef>
                <a:spcPts val="0"/>
              </a:spcBef>
              <a:buClr>
                <a:schemeClr val="dk1"/>
              </a:buClr>
              <a:buSzPct val="45833"/>
              <a:buFont typeface="Arial"/>
              <a:buNone/>
            </a:pPr>
            <a:r>
              <a:rPr i="1" lang="en-US" sz="2400">
                <a:solidFill>
                  <a:schemeClr val="dk1"/>
                </a:solidFill>
                <a:latin typeface="Times New Roman"/>
                <a:ea typeface="Times New Roman"/>
                <a:cs typeface="Times New Roman"/>
                <a:sym typeface="Times New Roman"/>
              </a:rPr>
              <a:t>ScienceDaily</a:t>
            </a:r>
            <a:r>
              <a:rPr lang="en-US" sz="2400">
                <a:solidFill>
                  <a:schemeClr val="dk1"/>
                </a:solidFill>
                <a:latin typeface="Times New Roman"/>
                <a:ea typeface="Times New Roman"/>
                <a:cs typeface="Times New Roman"/>
                <a:sym typeface="Times New Roman"/>
              </a:rPr>
              <a:t>. ScienceDaily.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Bertram, James P., Cicely A. Williams, Rebecca Robinson, Steven S. Segal, Nolan T. Flynn, and Erin B. Lavik. "Synthetic Platelets: Nanotechnology to Halt Bleeding." </a:t>
            </a:r>
            <a:r>
              <a:rPr i="1" lang="en-US" sz="2400">
                <a:solidFill>
                  <a:schemeClr val="dk1"/>
                </a:solidFill>
                <a:latin typeface="Times New Roman"/>
                <a:ea typeface="Times New Roman"/>
                <a:cs typeface="Times New Roman"/>
                <a:sym typeface="Times New Roman"/>
              </a:rPr>
              <a:t>Science Translational Medicine</a:t>
            </a:r>
            <a:r>
              <a:rPr lang="en-US" sz="2400">
                <a:solidFill>
                  <a:schemeClr val="dk1"/>
                </a:solidFill>
                <a:latin typeface="Times New Roman"/>
                <a:ea typeface="Times New Roman"/>
                <a:cs typeface="Times New Roman"/>
                <a:sym typeface="Times New Roman"/>
              </a:rPr>
              <a:t>. U.S. National Library of Medicine.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"Breaking News: New Products Squelch Bleeding, Saving Lives A... : Emergency Medicine News." </a:t>
            </a:r>
            <a:r>
              <a:rPr i="1" lang="en-US" sz="2400">
                <a:solidFill>
                  <a:schemeClr val="dk1"/>
                </a:solidFill>
                <a:latin typeface="Times New Roman"/>
                <a:ea typeface="Times New Roman"/>
                <a:cs typeface="Times New Roman"/>
                <a:sym typeface="Times New Roman"/>
              </a:rPr>
              <a:t>LWW</a:t>
            </a:r>
            <a:r>
              <a:rPr lang="en-US" sz="2400">
                <a:solidFill>
                  <a:schemeClr val="dk1"/>
                </a:solidFill>
                <a:latin typeface="Times New Roman"/>
                <a:ea typeface="Times New Roman"/>
                <a:cs typeface="Times New Roman"/>
                <a:sym typeface="Times New Roman"/>
              </a:rPr>
              <a:t>.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"College Student Joe Landolina Creates Healing Gel; How Does Veti-Gel Work? [VIDEO]." </a:t>
            </a:r>
            <a:r>
              <a:rPr i="1" lang="en-US" sz="2400">
                <a:solidFill>
                  <a:schemeClr val="dk1"/>
                </a:solidFill>
                <a:latin typeface="Times New Roman"/>
                <a:ea typeface="Times New Roman"/>
                <a:cs typeface="Times New Roman"/>
                <a:sym typeface="Times New Roman"/>
              </a:rPr>
              <a:t>Medical Daily</a:t>
            </a:r>
            <a:r>
              <a:rPr lang="en-US" sz="2400">
                <a:solidFill>
                  <a:schemeClr val="dk1"/>
                </a:solidFill>
                <a:latin typeface="Times New Roman"/>
                <a:ea typeface="Times New Roman"/>
                <a:cs typeface="Times New Roman"/>
                <a:sym typeface="Times New Roman"/>
              </a:rPr>
              <a:t>. 19 Mar. 2013.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Grady, Christine. "Payment of Clinical Research Subjects." </a:t>
            </a:r>
            <a:r>
              <a:rPr i="1" lang="en-US" sz="2400">
                <a:solidFill>
                  <a:schemeClr val="dk1"/>
                </a:solidFill>
                <a:latin typeface="Times New Roman"/>
                <a:ea typeface="Times New Roman"/>
                <a:cs typeface="Times New Roman"/>
                <a:sym typeface="Times New Roman"/>
              </a:rPr>
              <a:t>Journal of Clinical Investigation</a:t>
            </a:r>
            <a:r>
              <a:rPr lang="en-US" sz="2400">
                <a:solidFill>
                  <a:schemeClr val="dk1"/>
                </a:solidFill>
                <a:latin typeface="Times New Roman"/>
                <a:ea typeface="Times New Roman"/>
                <a:cs typeface="Times New Roman"/>
                <a:sym typeface="Times New Roman"/>
              </a:rPr>
              <a:t>. American Society for Clinical Investigation.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"Hemophilia." </a:t>
            </a:r>
            <a:r>
              <a:rPr i="1" lang="en-US" sz="2400">
                <a:solidFill>
                  <a:schemeClr val="dk1"/>
                </a:solidFill>
                <a:latin typeface="Times New Roman"/>
                <a:ea typeface="Times New Roman"/>
                <a:cs typeface="Times New Roman"/>
                <a:sym typeface="Times New Roman"/>
              </a:rPr>
              <a:t>Causes</a:t>
            </a:r>
            <a:r>
              <a:rPr lang="en-US" sz="2400">
                <a:solidFill>
                  <a:schemeClr val="dk1"/>
                </a:solidFill>
                <a:latin typeface="Times New Roman"/>
                <a:ea typeface="Times New Roman"/>
                <a:cs typeface="Times New Roman"/>
                <a:sym typeface="Times New Roman"/>
              </a:rPr>
              <a:t>.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"Materials360 Online." </a:t>
            </a:r>
            <a:r>
              <a:rPr i="1" lang="en-US" sz="2400">
                <a:solidFill>
                  <a:schemeClr val="dk1"/>
                </a:solidFill>
                <a:latin typeface="Times New Roman"/>
                <a:ea typeface="Times New Roman"/>
                <a:cs typeface="Times New Roman"/>
                <a:sym typeface="Times New Roman"/>
              </a:rPr>
              <a:t>Synthetic Platelets Could Aid In Blood Clotting and Bleeding Cessation -</a:t>
            </a:r>
            <a:r>
              <a:rPr lang="en-US" sz="2400">
                <a:solidFill>
                  <a:schemeClr val="dk1"/>
                </a:solidFill>
                <a:latin typeface="Times New Roman"/>
                <a:ea typeface="Times New Roman"/>
                <a:cs typeface="Times New Roman"/>
                <a:sym typeface="Times New Roman"/>
              </a:rPr>
              <a:t>.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Orlova, N. A., S. V. Kovnir, I. I. Vorobiev, A. G. Gabibov, and A. I. Vorobiev. "Blood Clotting Factor VIII: From Evolution to Therapy." </a:t>
            </a:r>
            <a:r>
              <a:rPr i="1" lang="en-US" sz="2400">
                <a:solidFill>
                  <a:schemeClr val="dk1"/>
                </a:solidFill>
                <a:latin typeface="Times New Roman"/>
                <a:ea typeface="Times New Roman"/>
                <a:cs typeface="Times New Roman"/>
                <a:sym typeface="Times New Roman"/>
              </a:rPr>
              <a:t>Acta Naturae</a:t>
            </a:r>
            <a:r>
              <a:rPr lang="en-US" sz="2400">
                <a:solidFill>
                  <a:schemeClr val="dk1"/>
                </a:solidFill>
                <a:latin typeface="Times New Roman"/>
                <a:ea typeface="Times New Roman"/>
                <a:cs typeface="Times New Roman"/>
                <a:sym typeface="Times New Roman"/>
              </a:rPr>
              <a:t>. A.I. Gordeyev.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"Thrombocytopenia (low Platelet Count)." </a:t>
            </a:r>
            <a:r>
              <a:rPr i="1" lang="en-US" sz="2400">
                <a:solidFill>
                  <a:schemeClr val="dk1"/>
                </a:solidFill>
                <a:latin typeface="Times New Roman"/>
                <a:ea typeface="Times New Roman"/>
                <a:cs typeface="Times New Roman"/>
                <a:sym typeface="Times New Roman"/>
              </a:rPr>
              <a:t>- Mayo Clinic</a:t>
            </a:r>
            <a:r>
              <a:rPr lang="en-US" sz="2400">
                <a:solidFill>
                  <a:schemeClr val="dk1"/>
                </a:solidFill>
                <a:latin typeface="Times New Roman"/>
                <a:ea typeface="Times New Roman"/>
                <a:cs typeface="Times New Roman"/>
                <a:sym typeface="Times New Roman"/>
              </a:rPr>
              <a:t>.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"U.S. Food and Drug Administration." </a:t>
            </a:r>
            <a:r>
              <a:rPr i="1" lang="en-US" sz="2400">
                <a:solidFill>
                  <a:schemeClr val="dk1"/>
                </a:solidFill>
                <a:latin typeface="Times New Roman"/>
                <a:ea typeface="Times New Roman"/>
                <a:cs typeface="Times New Roman"/>
                <a:sym typeface="Times New Roman"/>
              </a:rPr>
              <a:t>Vitagel™ Surgical Hemostat</a:t>
            </a:r>
            <a:r>
              <a:rPr lang="en-US" sz="2400">
                <a:solidFill>
                  <a:schemeClr val="dk1"/>
                </a:solidFill>
                <a:latin typeface="Times New Roman"/>
                <a:ea typeface="Times New Roman"/>
                <a:cs typeface="Times New Roman"/>
                <a:sym typeface="Times New Roman"/>
              </a:rPr>
              <a:t>. Web. 30 Mar. 2016.</a:t>
            </a:r>
          </a:p>
          <a:p>
            <a:pPr lvl="0" marL="381000" rtl="0">
              <a:lnSpc>
                <a:spcPct val="115000"/>
              </a:lnSpc>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"Veti-Gel: A Magic Formula? - Geek Synergy." </a:t>
            </a:r>
            <a:r>
              <a:rPr i="1" lang="en-US" sz="2400">
                <a:solidFill>
                  <a:schemeClr val="dk1"/>
                </a:solidFill>
                <a:latin typeface="Times New Roman"/>
                <a:ea typeface="Times New Roman"/>
                <a:cs typeface="Times New Roman"/>
                <a:sym typeface="Times New Roman"/>
              </a:rPr>
              <a:t>Geek Synergy</a:t>
            </a:r>
            <a:r>
              <a:rPr lang="en-US" sz="2400">
                <a:solidFill>
                  <a:schemeClr val="dk1"/>
                </a:solidFill>
                <a:latin typeface="Times New Roman"/>
                <a:ea typeface="Times New Roman"/>
                <a:cs typeface="Times New Roman"/>
                <a:sym typeface="Times New Roman"/>
              </a:rPr>
              <a:t>. 09 Sept. 2014. Web. 30 Mar. 2016.</a:t>
            </a:r>
          </a:p>
        </p:txBody>
      </p:sp>
      <p:sp>
        <p:nvSpPr>
          <p:cNvPr id="158" name="Shape 158"/>
          <p:cNvSpPr txBox="1"/>
          <p:nvPr/>
        </p:nvSpPr>
        <p:spPr>
          <a:xfrm>
            <a:off x="27508250" y="24362550"/>
            <a:ext cx="8212500" cy="762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                               </a:t>
            </a:r>
            <a:r>
              <a:rPr b="0" i="0" lang="en-US" sz="3000" u="none" cap="none" strike="noStrike">
                <a:solidFill>
                  <a:srgbClr val="000000"/>
                </a:solidFill>
                <a:latin typeface="Times New Roman"/>
                <a:ea typeface="Times New Roman"/>
                <a:cs typeface="Times New Roman"/>
                <a:sym typeface="Times New Roman"/>
              </a:rPr>
              <a:t>  </a:t>
            </a:r>
            <a:r>
              <a:rPr b="0" i="0" lang="en-US" sz="1400" u="none" cap="none" strike="noStrike">
                <a:solidFill>
                  <a:srgbClr val="000000"/>
                </a:solidFill>
                <a:latin typeface="Arial"/>
                <a:ea typeface="Arial"/>
                <a:cs typeface="Arial"/>
                <a:sym typeface="Arial"/>
              </a:rPr>
              <a:t>          </a:t>
            </a:r>
            <a:r>
              <a:rPr b="1" i="0" lang="en-US" sz="3000" u="sng" cap="none" strike="noStrike">
                <a:solidFill>
                  <a:srgbClr val="2C3F71"/>
                </a:solidFill>
                <a:latin typeface="Times New Roman"/>
                <a:ea typeface="Times New Roman"/>
                <a:cs typeface="Times New Roman"/>
                <a:sym typeface="Times New Roman"/>
              </a:rPr>
              <a:t>Acknowledgements</a:t>
            </a:r>
          </a:p>
        </p:txBody>
      </p:sp>
      <p:sp>
        <p:nvSpPr>
          <p:cNvPr id="159" name="Shape 159"/>
          <p:cNvSpPr txBox="1"/>
          <p:nvPr/>
        </p:nvSpPr>
        <p:spPr>
          <a:xfrm>
            <a:off x="27641450" y="24914425"/>
            <a:ext cx="7946100" cy="958200"/>
          </a:xfrm>
          <a:prstGeom prst="rect">
            <a:avLst/>
          </a:prstGeom>
          <a:noFill/>
          <a:ln>
            <a:noFill/>
          </a:ln>
        </p:spPr>
        <p:txBody>
          <a:bodyPr anchorCtr="0" anchor="t" bIns="91425" lIns="91425" rIns="91425" tIns="91425">
            <a:noAutofit/>
          </a:bodyPr>
          <a:lstStyle/>
          <a:p>
            <a:pPr indent="0" lvl="0" marL="0" marR="0" rtl="0" algn="ctr">
              <a:lnSpc>
                <a:spcPct val="100000"/>
              </a:lnSpc>
              <a:spcBef>
                <a:spcPts val="0"/>
              </a:spcBef>
              <a:spcAft>
                <a:spcPts val="0"/>
              </a:spcAft>
              <a:buClr>
                <a:srgbClr val="373E4D"/>
              </a:buClr>
              <a:buSzPct val="25000"/>
              <a:buFont typeface="Arial"/>
              <a:buNone/>
            </a:pPr>
            <a:r>
              <a:rPr b="1" lang="en-US" sz="2400">
                <a:solidFill>
                  <a:srgbClr val="373E4D"/>
                </a:solidFill>
              </a:rPr>
              <a:t>ASUC Sponsored, ADA Accessible, ESC FiComm </a:t>
            </a:r>
          </a:p>
          <a:p>
            <a:pPr indent="0" lvl="0" marL="0" marR="0" rtl="0" algn="l">
              <a:lnSpc>
                <a:spcPct val="100000"/>
              </a:lnSpc>
              <a:spcBef>
                <a:spcPts val="0"/>
              </a:spcBef>
              <a:spcAft>
                <a:spcPts val="0"/>
              </a:spcAft>
              <a:buClr>
                <a:srgbClr val="373E4D"/>
              </a:buClr>
              <a:buFont typeface="Arial"/>
              <a:buNone/>
            </a:pPr>
            <a:r>
              <a:t/>
            </a:r>
            <a:endParaRPr sz="2400">
              <a:solidFill>
                <a:srgbClr val="373E4D"/>
              </a:solidFill>
            </a:endParaRPr>
          </a:p>
          <a:p>
            <a:pPr indent="0" lvl="0" marL="0" marR="0" rtl="0" algn="l">
              <a:lnSpc>
                <a:spcPct val="100000"/>
              </a:lnSpc>
              <a:spcBef>
                <a:spcPts val="0"/>
              </a:spcBef>
              <a:spcAft>
                <a:spcPts val="0"/>
              </a:spcAft>
              <a:buClr>
                <a:srgbClr val="373E4D"/>
              </a:buClr>
              <a:buSzPct val="25000"/>
              <a:buFont typeface="Arial"/>
              <a:buNone/>
            </a:pPr>
            <a:r>
              <a:rPr lang="en-US" sz="2400">
                <a:solidFill>
                  <a:srgbClr val="373E4D"/>
                </a:solidFill>
              </a:rPr>
              <a:t>A s</a:t>
            </a:r>
            <a:r>
              <a:rPr b="0" i="0" lang="en-US" sz="2400" u="none" cap="none" strike="noStrike">
                <a:solidFill>
                  <a:srgbClr val="373E4D"/>
                </a:solidFill>
                <a:latin typeface="Arial"/>
                <a:ea typeface="Arial"/>
                <a:cs typeface="Arial"/>
                <a:sym typeface="Arial"/>
              </a:rPr>
              <a:t>pecial thanks to </a:t>
            </a:r>
            <a:r>
              <a:rPr lang="en-US" sz="2400">
                <a:solidFill>
                  <a:srgbClr val="373E4D"/>
                </a:solidFill>
              </a:rPr>
              <a:t>Andrew Hild </a:t>
            </a:r>
            <a:r>
              <a:rPr b="0" i="0" lang="en-US" sz="2400" u="none" cap="none" strike="noStrike">
                <a:solidFill>
                  <a:srgbClr val="373E4D"/>
                </a:solidFill>
                <a:latin typeface="Arial"/>
                <a:ea typeface="Arial"/>
                <a:cs typeface="Arial"/>
                <a:sym typeface="Arial"/>
              </a:rPr>
              <a:t>and UC Berkeley for this opportunity and guiding our team through the process.</a:t>
            </a:r>
          </a:p>
        </p:txBody>
      </p:sp>
      <p:sp>
        <p:nvSpPr>
          <p:cNvPr id="160" name="Shape 160"/>
          <p:cNvSpPr txBox="1"/>
          <p:nvPr>
            <p:ph idx="1" type="body"/>
          </p:nvPr>
        </p:nvSpPr>
        <p:spPr>
          <a:xfrm>
            <a:off x="27325975" y="5522614"/>
            <a:ext cx="8380800" cy="6539100"/>
          </a:xfrm>
          <a:prstGeom prst="rect">
            <a:avLst/>
          </a:prstGeom>
          <a:noFill/>
          <a:ln>
            <a:noFill/>
          </a:ln>
        </p:spPr>
        <p:txBody>
          <a:bodyPr anchorCtr="0" anchor="t" bIns="190475" lIns="190475" rIns="190475" tIns="190475">
            <a:noAutofit/>
          </a:bodyPr>
          <a:lstStyle/>
          <a:p>
            <a:pPr indent="457200" lvl="0" rtl="0">
              <a:spcBef>
                <a:spcPts val="0"/>
              </a:spcBef>
              <a:buNone/>
            </a:pPr>
            <a:r>
              <a:rPr lang="en-US" sz="2400">
                <a:latin typeface="Times New Roman"/>
                <a:ea typeface="Times New Roman"/>
                <a:cs typeface="Times New Roman"/>
                <a:sym typeface="Times New Roman"/>
              </a:rPr>
              <a:t>The design originates from Veti-gel which is a product used primarily to stop traumatic bleeding for animals. The gel was launched in 2015, and is a plant derived gel that stops bleeding by forming a mesh that seals an open wound during surgery. It is manufactured by Suneris Inc, an American Biotechnology company, which is looking towards launching the gel available for human use as early as this year. Currently the gel is exclusively used in surgeries, but the creators are planning on making a military and emergency medicine version of the gel soon. The form for the repurposed gel is not public information.</a:t>
            </a:r>
          </a:p>
          <a:p>
            <a:pPr indent="457200" lvl="0" rtl="0">
              <a:spcBef>
                <a:spcPts val="0"/>
              </a:spcBef>
              <a:buNone/>
            </a:pPr>
            <a:r>
              <a:rPr lang="en-US" sz="2400">
                <a:latin typeface="Times New Roman"/>
                <a:ea typeface="Times New Roman"/>
                <a:cs typeface="Times New Roman"/>
                <a:sym typeface="Times New Roman"/>
              </a:rPr>
              <a:t>Before Veti-gel and Wound Eraser, past alternatives to traumatic bleeding include pressure and compression bandages. Both of which are effective for healthy patients with small cuts, however they become less effective as the wound size grows, and is especially ineffective for patients with blood plasma diseases such as Thrombocytopenia.  </a:t>
            </a:r>
          </a:p>
        </p:txBody>
      </p:sp>
      <p:pic>
        <p:nvPicPr>
          <p:cNvPr id="161" name="Shape 161"/>
          <p:cNvPicPr preferRelativeResize="0"/>
          <p:nvPr/>
        </p:nvPicPr>
        <p:blipFill>
          <a:blip r:embed="rId6">
            <a:alphaModFix/>
          </a:blip>
          <a:stretch>
            <a:fillRect/>
          </a:stretch>
        </p:blipFill>
        <p:spPr>
          <a:xfrm>
            <a:off x="315400" y="158250"/>
            <a:ext cx="6498499" cy="1780547"/>
          </a:xfrm>
          <a:prstGeom prst="rect">
            <a:avLst/>
          </a:prstGeom>
          <a:noFill/>
          <a:ln>
            <a:noFill/>
          </a:ln>
        </p:spPr>
      </p:pic>
      <p:sp>
        <p:nvSpPr>
          <p:cNvPr id="162" name="Shape 162"/>
          <p:cNvSpPr txBox="1"/>
          <p:nvPr/>
        </p:nvSpPr>
        <p:spPr>
          <a:xfrm>
            <a:off x="6209725" y="504975"/>
            <a:ext cx="22109400" cy="1248300"/>
          </a:xfrm>
          <a:prstGeom prst="rect">
            <a:avLst/>
          </a:prstGeom>
          <a:noFill/>
          <a:ln>
            <a:noFill/>
          </a:ln>
        </p:spPr>
        <p:txBody>
          <a:bodyPr anchorCtr="0" anchor="t" bIns="91425" lIns="91425" rIns="91425" tIns="91425">
            <a:noAutofit/>
          </a:bodyPr>
          <a:lstStyle/>
          <a:p>
            <a:pPr lvl="0" algn="ctr">
              <a:spcBef>
                <a:spcPts val="0"/>
              </a:spcBef>
              <a:buNone/>
            </a:pPr>
            <a:r>
              <a:rPr lang="en-US" sz="7200">
                <a:solidFill>
                  <a:srgbClr val="FFFFFF"/>
                </a:solidFill>
              </a:rPr>
              <a:t>Wound Eraser</a:t>
            </a:r>
          </a:p>
        </p:txBody>
      </p:sp>
      <p:sp>
        <p:nvSpPr>
          <p:cNvPr id="163" name="Shape 163"/>
          <p:cNvSpPr txBox="1"/>
          <p:nvPr>
            <p:ph idx="7" type="body"/>
          </p:nvPr>
        </p:nvSpPr>
        <p:spPr>
          <a:xfrm>
            <a:off x="18537475" y="4953432"/>
            <a:ext cx="8382000" cy="628500"/>
          </a:xfrm>
          <a:prstGeom prst="rect">
            <a:avLst/>
          </a:prstGeom>
          <a:noFill/>
          <a:ln>
            <a:noFill/>
          </a:ln>
        </p:spPr>
        <p:txBody>
          <a:bodyPr anchorCtr="0" anchor="ctr" bIns="76200" lIns="76200" rIns="76200" tIns="76200">
            <a:noAutofit/>
          </a:bodyPr>
          <a:lstStyle/>
          <a:p>
            <a:pPr indent="0" lvl="0" marL="0" marR="0" rtl="0" algn="ctr">
              <a:lnSpc>
                <a:spcPct val="100000"/>
              </a:lnSpc>
              <a:spcBef>
                <a:spcPts val="0"/>
              </a:spcBef>
              <a:spcAft>
                <a:spcPts val="0"/>
              </a:spcAft>
              <a:buClr>
                <a:srgbClr val="2C3F71"/>
              </a:buClr>
              <a:buSzPct val="25000"/>
              <a:buFont typeface="Arial"/>
              <a:buNone/>
            </a:pPr>
            <a:r>
              <a:rPr b="1" lang="en-US" sz="3100" u="sng">
                <a:solidFill>
                  <a:srgbClr val="2C3F71"/>
                </a:solidFill>
                <a:latin typeface="Times New Roman"/>
                <a:ea typeface="Times New Roman"/>
                <a:cs typeface="Times New Roman"/>
                <a:sym typeface="Times New Roman"/>
              </a:rPr>
              <a:t>Technical Challenges:</a:t>
            </a:r>
          </a:p>
        </p:txBody>
      </p:sp>
      <p:sp>
        <p:nvSpPr>
          <p:cNvPr id="164" name="Shape 164"/>
          <p:cNvSpPr txBox="1"/>
          <p:nvPr/>
        </p:nvSpPr>
        <p:spPr>
          <a:xfrm>
            <a:off x="18641775" y="6103812"/>
            <a:ext cx="7946100" cy="2438700"/>
          </a:xfrm>
          <a:prstGeom prst="rect">
            <a:avLst/>
          </a:prstGeom>
          <a:noFill/>
          <a:ln>
            <a:noFill/>
          </a:ln>
        </p:spPr>
        <p:txBody>
          <a:bodyPr anchorCtr="0" anchor="t" bIns="91425" lIns="91425" rIns="91425" tIns="91425">
            <a:noAutofit/>
          </a:bodyPr>
          <a:lstStyle/>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Due to the fact that the polymers used in this project are natural, a possible limitation of this device is the gel perishing. If this problem develops, our team has another limitation that requires further research is how the gel interacts with the blood vessels and other bodily systems after the gel has sealed the wound and how it might affect the body after the gel is applied.</a:t>
            </a:r>
          </a:p>
        </p:txBody>
      </p:sp>
      <p:pic>
        <p:nvPicPr>
          <p:cNvPr id="165" name="Shape 165"/>
          <p:cNvPicPr preferRelativeResize="0"/>
          <p:nvPr/>
        </p:nvPicPr>
        <p:blipFill>
          <a:blip r:embed="rId7">
            <a:alphaModFix/>
          </a:blip>
          <a:stretch>
            <a:fillRect/>
          </a:stretch>
        </p:blipFill>
        <p:spPr>
          <a:xfrm>
            <a:off x="121600" y="17491374"/>
            <a:ext cx="3430500" cy="8337099"/>
          </a:xfrm>
          <a:prstGeom prst="rect">
            <a:avLst/>
          </a:prstGeom>
          <a:noFill/>
          <a:ln>
            <a:noFill/>
          </a:ln>
        </p:spPr>
      </p:pic>
      <p:pic>
        <p:nvPicPr>
          <p:cNvPr id="166" name="Shape 166"/>
          <p:cNvPicPr preferRelativeResize="0"/>
          <p:nvPr/>
        </p:nvPicPr>
        <p:blipFill rotWithShape="1">
          <a:blip r:embed="rId8">
            <a:alphaModFix/>
          </a:blip>
          <a:srcRect b="6375" l="0" r="5758" t="18622"/>
          <a:stretch/>
        </p:blipFill>
        <p:spPr>
          <a:xfrm>
            <a:off x="5878475" y="17642400"/>
            <a:ext cx="3945925" cy="2355892"/>
          </a:xfrm>
          <a:prstGeom prst="rect">
            <a:avLst/>
          </a:prstGeom>
          <a:noFill/>
          <a:ln>
            <a:noFill/>
          </a:ln>
        </p:spPr>
      </p:pic>
      <p:pic>
        <p:nvPicPr>
          <p:cNvPr id="167" name="Shape 167"/>
          <p:cNvPicPr preferRelativeResize="0"/>
          <p:nvPr/>
        </p:nvPicPr>
        <p:blipFill rotWithShape="1">
          <a:blip r:embed="rId9">
            <a:alphaModFix/>
          </a:blip>
          <a:srcRect b="3646" l="22379" r="14825" t="5178"/>
          <a:stretch/>
        </p:blipFill>
        <p:spPr>
          <a:xfrm rot="-5400000">
            <a:off x="6670344" y="19274150"/>
            <a:ext cx="2362199" cy="4576774"/>
          </a:xfrm>
          <a:prstGeom prst="rect">
            <a:avLst/>
          </a:prstGeom>
          <a:noFill/>
          <a:ln>
            <a:noFill/>
          </a:ln>
        </p:spPr>
      </p:pic>
      <p:cxnSp>
        <p:nvCxnSpPr>
          <p:cNvPr id="168" name="Shape 168"/>
          <p:cNvCxnSpPr/>
          <p:nvPr/>
        </p:nvCxnSpPr>
        <p:spPr>
          <a:xfrm>
            <a:off x="1857375" y="18135600"/>
            <a:ext cx="2055600" cy="371400"/>
          </a:xfrm>
          <a:prstGeom prst="straightConnector1">
            <a:avLst/>
          </a:prstGeom>
          <a:noFill/>
          <a:ln cap="flat" cmpd="sng" w="28575">
            <a:solidFill>
              <a:schemeClr val="dk2"/>
            </a:solidFill>
            <a:prstDash val="solid"/>
            <a:round/>
            <a:headEnd len="lg" w="lg" type="none"/>
            <a:tailEnd len="lg" w="lg" type="triangle"/>
          </a:ln>
        </p:spPr>
      </p:cxnSp>
      <p:sp>
        <p:nvSpPr>
          <p:cNvPr id="169" name="Shape 169"/>
          <p:cNvSpPr txBox="1"/>
          <p:nvPr/>
        </p:nvSpPr>
        <p:spPr>
          <a:xfrm>
            <a:off x="4034996" y="18297525"/>
            <a:ext cx="1786500" cy="937500"/>
          </a:xfrm>
          <a:prstGeom prst="rect">
            <a:avLst/>
          </a:prstGeom>
          <a:noFill/>
          <a:ln>
            <a:noFill/>
          </a:ln>
        </p:spPr>
        <p:txBody>
          <a:bodyPr anchorCtr="0" anchor="t" bIns="91425" lIns="91425" rIns="91425" tIns="91425">
            <a:noAutofit/>
          </a:bodyPr>
          <a:lstStyle/>
          <a:p>
            <a:pPr lvl="0">
              <a:spcBef>
                <a:spcPts val="0"/>
              </a:spcBef>
              <a:buNone/>
            </a:pPr>
            <a:r>
              <a:rPr lang="en-US" sz="1800"/>
              <a:t>The wound is made</a:t>
            </a:r>
          </a:p>
        </p:txBody>
      </p:sp>
      <p:cxnSp>
        <p:nvCxnSpPr>
          <p:cNvPr id="170" name="Shape 170"/>
          <p:cNvCxnSpPr/>
          <p:nvPr/>
        </p:nvCxnSpPr>
        <p:spPr>
          <a:xfrm flipH="1">
            <a:off x="5333925" y="19078575"/>
            <a:ext cx="1114500" cy="705000"/>
          </a:xfrm>
          <a:prstGeom prst="straightConnector1">
            <a:avLst/>
          </a:prstGeom>
          <a:noFill/>
          <a:ln cap="flat" cmpd="sng" w="28575">
            <a:solidFill>
              <a:schemeClr val="dk2"/>
            </a:solidFill>
            <a:prstDash val="solid"/>
            <a:round/>
            <a:headEnd len="lg" w="lg" type="none"/>
            <a:tailEnd len="lg" w="lg" type="triangle"/>
          </a:ln>
        </p:spPr>
      </p:cxnSp>
      <p:sp>
        <p:nvSpPr>
          <p:cNvPr id="171" name="Shape 171"/>
          <p:cNvSpPr txBox="1"/>
          <p:nvPr/>
        </p:nvSpPr>
        <p:spPr>
          <a:xfrm>
            <a:off x="3692100" y="19441600"/>
            <a:ext cx="1943100" cy="599700"/>
          </a:xfrm>
          <a:prstGeom prst="rect">
            <a:avLst/>
          </a:prstGeom>
          <a:noFill/>
          <a:ln>
            <a:noFill/>
          </a:ln>
        </p:spPr>
        <p:txBody>
          <a:bodyPr anchorCtr="0" anchor="t" bIns="91425" lIns="91425" rIns="91425" tIns="91425">
            <a:noAutofit/>
          </a:bodyPr>
          <a:lstStyle/>
          <a:p>
            <a:pPr lvl="0">
              <a:spcBef>
                <a:spcPts val="0"/>
              </a:spcBef>
              <a:buNone/>
            </a:pPr>
            <a:r>
              <a:rPr lang="en-US" sz="1800"/>
              <a:t>The Wound Eraser with its gel. </a:t>
            </a:r>
          </a:p>
        </p:txBody>
      </p:sp>
      <p:cxnSp>
        <p:nvCxnSpPr>
          <p:cNvPr id="172" name="Shape 172"/>
          <p:cNvCxnSpPr>
            <a:endCxn id="173" idx="3"/>
          </p:cNvCxnSpPr>
          <p:nvPr/>
        </p:nvCxnSpPr>
        <p:spPr>
          <a:xfrm rot="5400000">
            <a:off x="5523750" y="19510450"/>
            <a:ext cx="1587600" cy="992700"/>
          </a:xfrm>
          <a:prstGeom prst="bentConnector2">
            <a:avLst/>
          </a:prstGeom>
          <a:noFill/>
          <a:ln cap="flat" cmpd="sng" w="38100">
            <a:solidFill>
              <a:schemeClr val="dk2"/>
            </a:solidFill>
            <a:prstDash val="solid"/>
            <a:round/>
            <a:headEnd len="lg" w="lg" type="none"/>
            <a:tailEnd len="lg" w="lg" type="none"/>
          </a:ln>
        </p:spPr>
      </p:cxnSp>
      <p:cxnSp>
        <p:nvCxnSpPr>
          <p:cNvPr id="174" name="Shape 174"/>
          <p:cNvCxnSpPr/>
          <p:nvPr/>
        </p:nvCxnSpPr>
        <p:spPr>
          <a:xfrm>
            <a:off x="2893750" y="20907375"/>
            <a:ext cx="895200" cy="9600"/>
          </a:xfrm>
          <a:prstGeom prst="straightConnector1">
            <a:avLst/>
          </a:prstGeom>
          <a:noFill/>
          <a:ln cap="flat" cmpd="sng" w="28575">
            <a:solidFill>
              <a:schemeClr val="dk2"/>
            </a:solidFill>
            <a:prstDash val="solid"/>
            <a:round/>
            <a:headEnd len="lg" w="lg" type="none"/>
            <a:tailEnd len="lg" w="lg" type="triangle"/>
          </a:ln>
        </p:spPr>
      </p:cxnSp>
      <p:sp>
        <p:nvSpPr>
          <p:cNvPr id="173" name="Shape 173"/>
          <p:cNvSpPr txBox="1"/>
          <p:nvPr/>
        </p:nvSpPr>
        <p:spPr>
          <a:xfrm>
            <a:off x="3692100" y="20331850"/>
            <a:ext cx="2129100" cy="937500"/>
          </a:xfrm>
          <a:prstGeom prst="rect">
            <a:avLst/>
          </a:prstGeom>
          <a:noFill/>
          <a:ln>
            <a:noFill/>
          </a:ln>
        </p:spPr>
        <p:txBody>
          <a:bodyPr anchorCtr="0" anchor="t" bIns="91425" lIns="91425" rIns="91425" tIns="91425">
            <a:noAutofit/>
          </a:bodyPr>
          <a:lstStyle/>
          <a:p>
            <a:pPr lvl="0" rtl="0">
              <a:spcBef>
                <a:spcPts val="0"/>
              </a:spcBef>
              <a:buNone/>
            </a:pPr>
            <a:r>
              <a:rPr lang="en-US" sz="1800"/>
              <a:t>The human body begins sealing the wound, the increased collagen attracts more blood platelets</a:t>
            </a:r>
          </a:p>
          <a:p>
            <a:pPr lvl="0">
              <a:spcBef>
                <a:spcPts val="0"/>
              </a:spcBef>
              <a:buNone/>
            </a:pPr>
            <a:r>
              <a:t/>
            </a:r>
            <a:endParaRPr/>
          </a:p>
        </p:txBody>
      </p:sp>
      <p:sp>
        <p:nvSpPr>
          <p:cNvPr id="175" name="Shape 175"/>
          <p:cNvSpPr txBox="1"/>
          <p:nvPr/>
        </p:nvSpPr>
        <p:spPr>
          <a:xfrm>
            <a:off x="6000900" y="23126775"/>
            <a:ext cx="3367200" cy="457200"/>
          </a:xfrm>
          <a:prstGeom prst="rect">
            <a:avLst/>
          </a:prstGeom>
          <a:noFill/>
          <a:ln>
            <a:noFill/>
          </a:ln>
        </p:spPr>
        <p:txBody>
          <a:bodyPr anchorCtr="0" anchor="t" bIns="91425" lIns="91425" rIns="91425" tIns="91425">
            <a:noAutofit/>
          </a:bodyPr>
          <a:lstStyle/>
          <a:p>
            <a:pPr lvl="0">
              <a:spcBef>
                <a:spcPts val="0"/>
              </a:spcBef>
              <a:buNone/>
            </a:pPr>
            <a:r>
              <a:rPr lang="en-US" sz="1800"/>
              <a:t>*After the wound is made if cleaning is required you could use the bandage</a:t>
            </a:r>
          </a:p>
        </p:txBody>
      </p:sp>
      <p:cxnSp>
        <p:nvCxnSpPr>
          <p:cNvPr id="176" name="Shape 176"/>
          <p:cNvCxnSpPr/>
          <p:nvPr/>
        </p:nvCxnSpPr>
        <p:spPr>
          <a:xfrm flipH="1">
            <a:off x="5038725" y="21031200"/>
            <a:ext cx="1676400" cy="1619400"/>
          </a:xfrm>
          <a:prstGeom prst="bentConnector3">
            <a:avLst>
              <a:gd fmla="val 50000" name="adj1"/>
            </a:avLst>
          </a:prstGeom>
          <a:noFill/>
          <a:ln cap="flat" cmpd="sng" w="38100">
            <a:solidFill>
              <a:schemeClr val="dk2"/>
            </a:solidFill>
            <a:prstDash val="solid"/>
            <a:round/>
            <a:headEnd len="lg" w="lg" type="none"/>
            <a:tailEnd len="lg" w="lg" type="none"/>
          </a:ln>
        </p:spPr>
      </p:cxnSp>
      <p:cxnSp>
        <p:nvCxnSpPr>
          <p:cNvPr id="177" name="Shape 177"/>
          <p:cNvCxnSpPr/>
          <p:nvPr/>
        </p:nvCxnSpPr>
        <p:spPr>
          <a:xfrm>
            <a:off x="2000250" y="23012400"/>
            <a:ext cx="1628700" cy="371400"/>
          </a:xfrm>
          <a:prstGeom prst="straightConnector1">
            <a:avLst/>
          </a:prstGeom>
          <a:noFill/>
          <a:ln cap="flat" cmpd="sng" w="28575">
            <a:solidFill>
              <a:schemeClr val="dk2"/>
            </a:solidFill>
            <a:prstDash val="solid"/>
            <a:round/>
            <a:headEnd len="lg" w="lg" type="none"/>
            <a:tailEnd len="lg" w="lg" type="triangle"/>
          </a:ln>
        </p:spPr>
      </p:cxnSp>
      <p:sp>
        <p:nvSpPr>
          <p:cNvPr id="178" name="Shape 178"/>
          <p:cNvSpPr txBox="1"/>
          <p:nvPr/>
        </p:nvSpPr>
        <p:spPr>
          <a:xfrm>
            <a:off x="3552100" y="22793325"/>
            <a:ext cx="2326500" cy="2004900"/>
          </a:xfrm>
          <a:prstGeom prst="rect">
            <a:avLst/>
          </a:prstGeom>
          <a:noFill/>
          <a:ln>
            <a:noFill/>
          </a:ln>
        </p:spPr>
        <p:txBody>
          <a:bodyPr anchorCtr="0" anchor="t" bIns="91425" lIns="91425" rIns="91425" tIns="91425">
            <a:noAutofit/>
          </a:bodyPr>
          <a:lstStyle/>
          <a:p>
            <a:pPr lvl="0">
              <a:spcBef>
                <a:spcPts val="0"/>
              </a:spcBef>
              <a:buNone/>
            </a:pPr>
            <a:r>
              <a:rPr lang="en-US" sz="1800"/>
              <a:t>Cellulose helps form a wall for the blood to stop clotting. It combines all of the platelets together. </a:t>
            </a:r>
          </a:p>
        </p:txBody>
      </p:sp>
      <p:cxnSp>
        <p:nvCxnSpPr>
          <p:cNvPr id="179" name="Shape 179"/>
          <p:cNvCxnSpPr/>
          <p:nvPr/>
        </p:nvCxnSpPr>
        <p:spPr>
          <a:xfrm>
            <a:off x="3124200" y="25012650"/>
            <a:ext cx="1104900" cy="28500"/>
          </a:xfrm>
          <a:prstGeom prst="straightConnector1">
            <a:avLst/>
          </a:prstGeom>
          <a:noFill/>
          <a:ln cap="flat" cmpd="sng" w="28575">
            <a:solidFill>
              <a:schemeClr val="dk2"/>
            </a:solidFill>
            <a:prstDash val="solid"/>
            <a:round/>
            <a:headEnd len="lg" w="lg" type="none"/>
            <a:tailEnd len="lg" w="lg" type="triangle"/>
          </a:ln>
        </p:spPr>
      </p:cxnSp>
      <p:sp>
        <p:nvSpPr>
          <p:cNvPr id="180" name="Shape 180"/>
          <p:cNvSpPr txBox="1"/>
          <p:nvPr/>
        </p:nvSpPr>
        <p:spPr>
          <a:xfrm>
            <a:off x="4229100" y="24798175"/>
            <a:ext cx="2667000" cy="1190700"/>
          </a:xfrm>
          <a:prstGeom prst="rect">
            <a:avLst/>
          </a:prstGeom>
          <a:noFill/>
          <a:ln>
            <a:noFill/>
          </a:ln>
        </p:spPr>
        <p:txBody>
          <a:bodyPr anchorCtr="0" anchor="t" bIns="91425" lIns="91425" rIns="91425" tIns="91425">
            <a:noAutofit/>
          </a:bodyPr>
          <a:lstStyle/>
          <a:p>
            <a:pPr lvl="0" rtl="0">
              <a:spcBef>
                <a:spcPts val="0"/>
              </a:spcBef>
              <a:buNone/>
            </a:pPr>
            <a:r>
              <a:rPr lang="en-US" sz="1800"/>
              <a:t>The wound is sealed</a:t>
            </a:r>
          </a:p>
          <a:p>
            <a:pPr lvl="0">
              <a:spcBef>
                <a:spcPts val="0"/>
              </a:spcBef>
              <a:buNone/>
            </a:pPr>
            <a:r>
              <a:t/>
            </a:r>
            <a:endParaRPr/>
          </a:p>
        </p:txBody>
      </p:sp>
      <p:graphicFrame>
        <p:nvGraphicFramePr>
          <p:cNvPr id="181" name="Shape 181"/>
          <p:cNvGraphicFramePr/>
          <p:nvPr/>
        </p:nvGraphicFramePr>
        <p:xfrm>
          <a:off x="9921675" y="15486337"/>
          <a:ext cx="3000000" cy="3000000"/>
        </p:xfrm>
        <a:graphic>
          <a:graphicData uri="http://schemas.openxmlformats.org/drawingml/2006/table">
            <a:tbl>
              <a:tblPr>
                <a:noFill/>
                <a:tableStyleId>{2AAB96F3-6D9C-4ECE-B521-0FC802B1985D}</a:tableStyleId>
              </a:tblPr>
              <a:tblGrid>
                <a:gridCol w="1534275"/>
                <a:gridCol w="1534275"/>
                <a:gridCol w="1534275"/>
                <a:gridCol w="1534275"/>
                <a:gridCol w="1534275"/>
              </a:tblGrid>
              <a:tr h="474975">
                <a:tc>
                  <a:txBody>
                    <a:bodyPr>
                      <a:noAutofit/>
                    </a:bodyPr>
                    <a:lstStyle/>
                    <a:p>
                      <a:pPr lvl="0" rtl="0" algn="ctr">
                        <a:spcBef>
                          <a:spcPts val="0"/>
                        </a:spcBef>
                        <a:buNone/>
                      </a:pPr>
                      <a:r>
                        <a:rPr b="1" lang="en-US" sz="1800">
                          <a:latin typeface="Times New Roman"/>
                          <a:ea typeface="Times New Roman"/>
                          <a:cs typeface="Times New Roman"/>
                          <a:sym typeface="Times New Roman"/>
                        </a:rPr>
                        <a:t>Criteria</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Weight </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Vitagel</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Veti-gel</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Bio Boys </a:t>
                      </a:r>
                    </a:p>
                  </a:txBody>
                  <a:tcPr marT="63500" marB="63500" marR="63500" marL="63500"/>
                </a:tc>
              </a:tr>
              <a:tr h="754075">
                <a:tc>
                  <a:txBody>
                    <a:bodyPr>
                      <a:noAutofit/>
                    </a:bodyPr>
                    <a:lstStyle/>
                    <a:p>
                      <a:pPr lvl="0" rtl="0" algn="ctr">
                        <a:spcBef>
                          <a:spcPts val="0"/>
                        </a:spcBef>
                        <a:buNone/>
                      </a:pPr>
                      <a:r>
                        <a:rPr b="1" lang="en-US" sz="1800">
                          <a:latin typeface="Times New Roman"/>
                          <a:ea typeface="Times New Roman"/>
                          <a:cs typeface="Times New Roman"/>
                          <a:sym typeface="Times New Roman"/>
                        </a:rPr>
                        <a:t>Effective for all users</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20%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r>
              <a:tr h="474975">
                <a:tc>
                  <a:txBody>
                    <a:bodyPr>
                      <a:noAutofit/>
                    </a:bodyPr>
                    <a:lstStyle/>
                    <a:p>
                      <a:pPr lvl="0" rtl="0" algn="ctr">
                        <a:spcBef>
                          <a:spcPts val="0"/>
                        </a:spcBef>
                        <a:buNone/>
                      </a:pPr>
                      <a:r>
                        <a:rPr b="1" lang="en-US" sz="1800">
                          <a:latin typeface="Times New Roman"/>
                          <a:ea typeface="Times New Roman"/>
                          <a:cs typeface="Times New Roman"/>
                          <a:sym typeface="Times New Roman"/>
                        </a:rPr>
                        <a:t>Cost</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20%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r>
              <a:tr h="1033175">
                <a:tc>
                  <a:txBody>
                    <a:bodyPr>
                      <a:noAutofit/>
                    </a:bodyPr>
                    <a:lstStyle/>
                    <a:p>
                      <a:pPr lvl="0" rtl="0" algn="ctr">
                        <a:spcBef>
                          <a:spcPts val="0"/>
                        </a:spcBef>
                        <a:buNone/>
                      </a:pPr>
                      <a:r>
                        <a:rPr b="1" lang="en-US" sz="1800">
                          <a:latin typeface="Times New Roman"/>
                          <a:ea typeface="Times New Roman"/>
                          <a:cs typeface="Times New Roman"/>
                          <a:sym typeface="Times New Roman"/>
                        </a:rPr>
                        <a:t>Effectiveness for all wound types</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20%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0</a:t>
                      </a:r>
                    </a:p>
                  </a:txBody>
                  <a:tcPr marT="63500" marB="63500" marR="63500" marL="63500"/>
                </a:tc>
              </a:tr>
              <a:tr h="754075">
                <a:tc>
                  <a:txBody>
                    <a:bodyPr>
                      <a:noAutofit/>
                    </a:bodyPr>
                    <a:lstStyle/>
                    <a:p>
                      <a:pPr lvl="0" rtl="0" algn="ctr">
                        <a:spcBef>
                          <a:spcPts val="0"/>
                        </a:spcBef>
                        <a:buNone/>
                      </a:pPr>
                      <a:r>
                        <a:rPr b="1" lang="en-US" sz="1800">
                          <a:latin typeface="Times New Roman"/>
                          <a:ea typeface="Times New Roman"/>
                          <a:cs typeface="Times New Roman"/>
                          <a:sym typeface="Times New Roman"/>
                        </a:rPr>
                        <a:t>Aesthetically Pleasing</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r>
              <a:tr h="474975">
                <a:tc>
                  <a:txBody>
                    <a:bodyPr>
                      <a:noAutofit/>
                    </a:bodyPr>
                    <a:lstStyle/>
                    <a:p>
                      <a:pPr lvl="0" rtl="0" algn="ctr">
                        <a:spcBef>
                          <a:spcPts val="0"/>
                        </a:spcBef>
                        <a:buNone/>
                      </a:pPr>
                      <a:r>
                        <a:rPr b="1" lang="en-US" sz="1800">
                          <a:latin typeface="Times New Roman"/>
                          <a:ea typeface="Times New Roman"/>
                          <a:cs typeface="Times New Roman"/>
                          <a:sym typeface="Times New Roman"/>
                        </a:rPr>
                        <a:t>Availability</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r>
              <a:tr h="474975">
                <a:tc>
                  <a:txBody>
                    <a:bodyPr>
                      <a:noAutofit/>
                    </a:bodyPr>
                    <a:lstStyle/>
                    <a:p>
                      <a:pPr lvl="0" rtl="0" algn="ctr">
                        <a:spcBef>
                          <a:spcPts val="0"/>
                        </a:spcBef>
                        <a:buNone/>
                      </a:pPr>
                      <a:r>
                        <a:rPr b="1" lang="en-US" sz="1800">
                          <a:latin typeface="Times New Roman"/>
                          <a:ea typeface="Times New Roman"/>
                          <a:cs typeface="Times New Roman"/>
                          <a:sym typeface="Times New Roman"/>
                        </a:rPr>
                        <a:t>Ease of Use</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r>
              <a:tr h="754075">
                <a:tc>
                  <a:txBody>
                    <a:bodyPr>
                      <a:noAutofit/>
                    </a:bodyPr>
                    <a:lstStyle/>
                    <a:p>
                      <a:pPr lvl="0" rtl="0" algn="ctr">
                        <a:spcBef>
                          <a:spcPts val="0"/>
                        </a:spcBef>
                        <a:buNone/>
                      </a:pPr>
                      <a:r>
                        <a:rPr b="1" lang="en-US" sz="1800">
                          <a:latin typeface="Times New Roman"/>
                          <a:ea typeface="Times New Roman"/>
                          <a:cs typeface="Times New Roman"/>
                          <a:sym typeface="Times New Roman"/>
                        </a:rPr>
                        <a:t>Ethical </a:t>
                      </a:r>
                    </a:p>
                    <a:p>
                      <a:pPr lvl="0" rtl="0" algn="ctr">
                        <a:spcBef>
                          <a:spcPts val="0"/>
                        </a:spcBef>
                        <a:buNone/>
                      </a:pPr>
                      <a:r>
                        <a:rPr b="1" lang="en-US" sz="1800">
                          <a:latin typeface="Times New Roman"/>
                          <a:ea typeface="Times New Roman"/>
                          <a:cs typeface="Times New Roman"/>
                          <a:sym typeface="Times New Roman"/>
                        </a:rPr>
                        <a:t>Issues </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10%</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lang="en-US" sz="1800">
                          <a:latin typeface="Times New Roman"/>
                          <a:ea typeface="Times New Roman"/>
                          <a:cs typeface="Times New Roman"/>
                          <a:sym typeface="Times New Roman"/>
                        </a:rPr>
                        <a:t>1</a:t>
                      </a:r>
                    </a:p>
                  </a:txBody>
                  <a:tcPr marT="63500" marB="63500" marR="63500" marL="63500"/>
                </a:tc>
              </a:tr>
              <a:tr h="474975">
                <a:tc>
                  <a:txBody>
                    <a:bodyPr>
                      <a:noAutofit/>
                    </a:bodyPr>
                    <a:lstStyle/>
                    <a:p>
                      <a:pPr lvl="0" rtl="0" algn="ctr">
                        <a:spcBef>
                          <a:spcPts val="0"/>
                        </a:spcBef>
                        <a:buNone/>
                      </a:pPr>
                      <a:r>
                        <a:rPr b="1" lang="en-US" sz="1800">
                          <a:latin typeface="Times New Roman"/>
                          <a:ea typeface="Times New Roman"/>
                          <a:cs typeface="Times New Roman"/>
                          <a:sym typeface="Times New Roman"/>
                        </a:rPr>
                        <a:t>Total</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100%</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.1</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.7</a:t>
                      </a:r>
                    </a:p>
                  </a:txBody>
                  <a:tcPr marT="63500" marB="63500" marR="63500" marL="63500"/>
                </a:tc>
                <a:tc>
                  <a:txBody>
                    <a:bodyPr>
                      <a:noAutofit/>
                    </a:bodyPr>
                    <a:lstStyle/>
                    <a:p>
                      <a:pPr lvl="0" rtl="0" algn="ctr">
                        <a:spcBef>
                          <a:spcPts val="0"/>
                        </a:spcBef>
                        <a:buNone/>
                      </a:pPr>
                      <a:r>
                        <a:rPr b="1" lang="en-US" sz="1800">
                          <a:latin typeface="Times New Roman"/>
                          <a:ea typeface="Times New Roman"/>
                          <a:cs typeface="Times New Roman"/>
                          <a:sym typeface="Times New Roman"/>
                        </a:rPr>
                        <a:t>.9</a:t>
                      </a:r>
                    </a:p>
                  </a:txBody>
                  <a:tcPr marT="63500" marB="63500" marR="63500" marL="63500"/>
                </a:tc>
              </a:tr>
            </a:tbl>
          </a:graphicData>
        </a:graphic>
      </p:graphicFrame>
      <p:sp>
        <p:nvSpPr>
          <p:cNvPr id="182" name="Shape 182"/>
          <p:cNvSpPr txBox="1"/>
          <p:nvPr/>
        </p:nvSpPr>
        <p:spPr>
          <a:xfrm>
            <a:off x="10176500" y="22116750"/>
            <a:ext cx="3945900" cy="4505100"/>
          </a:xfrm>
          <a:prstGeom prst="rect">
            <a:avLst/>
          </a:prstGeom>
          <a:noFill/>
          <a:ln>
            <a:noFill/>
          </a:ln>
        </p:spPr>
        <p:txBody>
          <a:bodyPr anchorCtr="0" anchor="t" bIns="91425" lIns="91425" rIns="91425" tIns="91425">
            <a:noAutofit/>
          </a:bodyPr>
          <a:lstStyle/>
          <a:p>
            <a:pPr lvl="0" rtl="0">
              <a:spcBef>
                <a:spcPts val="0"/>
              </a:spcBef>
              <a:buNone/>
            </a:pPr>
            <a:r>
              <a:rPr b="1" lang="en-US" sz="2400">
                <a:latin typeface="Times New Roman"/>
                <a:ea typeface="Times New Roman"/>
                <a:cs typeface="Times New Roman"/>
                <a:sym typeface="Times New Roman"/>
              </a:rPr>
              <a:t>Veti-gel</a:t>
            </a:r>
          </a:p>
          <a:p>
            <a:pPr indent="0" lvl="0" marL="0" rtl="0">
              <a:lnSpc>
                <a:spcPct val="115000"/>
              </a:lnSpc>
              <a:spcBef>
                <a:spcPts val="0"/>
              </a:spcBef>
              <a:buNone/>
            </a:pPr>
            <a:r>
              <a:t/>
            </a:r>
            <a:endParaRPr sz="1100">
              <a:solidFill>
                <a:schemeClr val="dk1"/>
              </a:solidFill>
              <a:latin typeface="Times New Roman"/>
              <a:ea typeface="Times New Roman"/>
              <a:cs typeface="Times New Roman"/>
              <a:sym typeface="Times New Roman"/>
            </a:endParaRPr>
          </a:p>
          <a:p>
            <a:pPr indent="0" lvl="0" marL="0" rtl="0">
              <a:lnSpc>
                <a:spcPct val="115000"/>
              </a:lnSpc>
              <a:spcBef>
                <a:spcPts val="0"/>
              </a:spcBef>
              <a:buNone/>
            </a:pPr>
            <a:r>
              <a:t/>
            </a:r>
            <a:endParaRPr sz="1100">
              <a:solidFill>
                <a:schemeClr val="dk1"/>
              </a:solidFill>
              <a:latin typeface="Times New Roman"/>
              <a:ea typeface="Times New Roman"/>
              <a:cs typeface="Times New Roman"/>
              <a:sym typeface="Times New Roman"/>
            </a:endParaRPr>
          </a:p>
          <a:p>
            <a:pPr indent="0" lvl="0" marL="0" rtl="0">
              <a:lnSpc>
                <a:spcPct val="115000"/>
              </a:lnSpc>
              <a:spcBef>
                <a:spcPts val="0"/>
              </a:spcBef>
              <a:buNone/>
            </a:pPr>
            <a:r>
              <a:rPr lang="en-US" sz="1700">
                <a:solidFill>
                  <a:schemeClr val="dk1"/>
                </a:solidFill>
                <a:latin typeface="Times New Roman"/>
                <a:ea typeface="Times New Roman"/>
                <a:cs typeface="Times New Roman"/>
                <a:sym typeface="Times New Roman"/>
              </a:rPr>
              <a:t>Veti-gel is a product used primarily to stop traumatic bleeding. It is a plant derived gel that stops bleeding by forming a mesh within the extracellular matrix that seals the open wound. It is manufactured by Suneris Inc, an American Biotechnology company, which is looking towards launching the gel in humans as early as this year. The gel is exclusively used in surgeries, but the creators are planning on making a military and emergency medicine version of the gel.  One 30 mg syringe costs 30 dollars. </a:t>
            </a:r>
          </a:p>
        </p:txBody>
      </p:sp>
      <p:sp>
        <p:nvSpPr>
          <p:cNvPr id="183" name="Shape 183"/>
          <p:cNvSpPr txBox="1"/>
          <p:nvPr/>
        </p:nvSpPr>
        <p:spPr>
          <a:xfrm>
            <a:off x="14068875" y="22116750"/>
            <a:ext cx="3945900" cy="4505100"/>
          </a:xfrm>
          <a:prstGeom prst="rect">
            <a:avLst/>
          </a:prstGeom>
          <a:noFill/>
          <a:ln>
            <a:noFill/>
          </a:ln>
        </p:spPr>
        <p:txBody>
          <a:bodyPr anchorCtr="0" anchor="t" bIns="91425" lIns="91425" rIns="91425" tIns="91425">
            <a:noAutofit/>
          </a:bodyPr>
          <a:lstStyle/>
          <a:p>
            <a:pPr lvl="0" rtl="0">
              <a:spcBef>
                <a:spcPts val="0"/>
              </a:spcBef>
              <a:buNone/>
            </a:pPr>
            <a:r>
              <a:rPr b="1" lang="en-US" sz="2400">
                <a:latin typeface="Times New Roman"/>
                <a:ea typeface="Times New Roman"/>
                <a:cs typeface="Times New Roman"/>
                <a:sym typeface="Times New Roman"/>
              </a:rPr>
              <a:t>Vitagel</a:t>
            </a:r>
          </a:p>
          <a:p>
            <a:pPr indent="0" lvl="0" marL="0" rtl="0">
              <a:lnSpc>
                <a:spcPct val="115000"/>
              </a:lnSpc>
              <a:spcBef>
                <a:spcPts val="0"/>
              </a:spcBef>
              <a:buNone/>
            </a:pPr>
            <a:r>
              <a:t/>
            </a:r>
            <a:endParaRPr sz="1100">
              <a:solidFill>
                <a:schemeClr val="dk1"/>
              </a:solidFill>
              <a:latin typeface="Times New Roman"/>
              <a:ea typeface="Times New Roman"/>
              <a:cs typeface="Times New Roman"/>
              <a:sym typeface="Times New Roman"/>
            </a:endParaRPr>
          </a:p>
          <a:p>
            <a:pPr indent="0" lvl="0" marL="0" rtl="0">
              <a:lnSpc>
                <a:spcPct val="115000"/>
              </a:lnSpc>
              <a:spcBef>
                <a:spcPts val="0"/>
              </a:spcBef>
              <a:buNone/>
            </a:pPr>
            <a:r>
              <a:t/>
            </a:r>
            <a:endParaRPr sz="1100">
              <a:solidFill>
                <a:schemeClr val="dk1"/>
              </a:solidFill>
              <a:latin typeface="Times New Roman"/>
              <a:ea typeface="Times New Roman"/>
              <a:cs typeface="Times New Roman"/>
              <a:sym typeface="Times New Roman"/>
            </a:endParaRPr>
          </a:p>
          <a:p>
            <a:pPr indent="0" lvl="0" marL="0" rtl="0">
              <a:lnSpc>
                <a:spcPct val="115000"/>
              </a:lnSpc>
              <a:spcBef>
                <a:spcPts val="0"/>
              </a:spcBef>
              <a:buNone/>
            </a:pPr>
            <a:r>
              <a:rPr lang="en-US" sz="1700">
                <a:latin typeface="Times New Roman"/>
                <a:ea typeface="Times New Roman"/>
                <a:cs typeface="Times New Roman"/>
                <a:sym typeface="Times New Roman"/>
              </a:rPr>
              <a:t>Vitagel is a Surgical Hemostat that stops bleeding during surgery. It cannot be used in blood vessels and is made from bovine collagen and bovine thrombin. One 20 mg/mL costs 484 dollars. </a:t>
            </a:r>
          </a:p>
        </p:txBody>
      </p:sp>
      <p:pic>
        <p:nvPicPr>
          <p:cNvPr id="184" name="Shape 184"/>
          <p:cNvPicPr preferRelativeResize="0"/>
          <p:nvPr/>
        </p:nvPicPr>
        <p:blipFill>
          <a:blip r:embed="rId10">
            <a:alphaModFix/>
          </a:blip>
          <a:stretch>
            <a:fillRect/>
          </a:stretch>
        </p:blipFill>
        <p:spPr>
          <a:xfrm>
            <a:off x="20933344" y="9431364"/>
            <a:ext cx="3367199" cy="33672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6x48-Template-V2b">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